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3.xml" ContentType="application/vnd.openxmlformats-officedocument.theme+xml"/>
  <Override PartName="/ppt/tags/tag9.xml" ContentType="application/vnd.openxmlformats-officedocument.presentationml.tags+xml"/>
  <Override PartName="/ppt/theme/theme4.xml" ContentType="application/vnd.openxmlformats-officedocument.theme+xml"/>
  <Override PartName="/ppt/tags/tag10.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4"/>
    <p:sldMasterId id="2147483675" r:id="rId5"/>
  </p:sldMasterIdLst>
  <p:notesMasterIdLst>
    <p:notesMasterId r:id="rId19"/>
  </p:notesMasterIdLst>
  <p:handoutMasterIdLst>
    <p:handoutMasterId r:id="rId20"/>
  </p:handoutMasterIdLst>
  <p:sldIdLst>
    <p:sldId id="302" r:id="rId6"/>
    <p:sldId id="319" r:id="rId7"/>
    <p:sldId id="320" r:id="rId8"/>
    <p:sldId id="321" r:id="rId9"/>
    <p:sldId id="322" r:id="rId10"/>
    <p:sldId id="323" r:id="rId11"/>
    <p:sldId id="324" r:id="rId12"/>
    <p:sldId id="325" r:id="rId13"/>
    <p:sldId id="326" r:id="rId14"/>
    <p:sldId id="360" r:id="rId15"/>
    <p:sldId id="351" r:id="rId16"/>
    <p:sldId id="331" r:id="rId17"/>
    <p:sldId id="354" r:id="rId18"/>
  </p:sldIdLst>
  <p:sldSz cx="12192000" cy="6858000"/>
  <p:notesSz cx="6669088"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ésentation" id="{27608B95-7FB5-4EEB-B2F0-FDF86C932D11}">
          <p14:sldIdLst>
            <p14:sldId id="302"/>
            <p14:sldId id="319"/>
            <p14:sldId id="320"/>
            <p14:sldId id="321"/>
            <p14:sldId id="322"/>
            <p14:sldId id="323"/>
            <p14:sldId id="324"/>
            <p14:sldId id="325"/>
            <p14:sldId id="326"/>
            <p14:sldId id="360"/>
            <p14:sldId id="351"/>
            <p14:sldId id="331"/>
            <p14:sldId id="354"/>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5908">
          <p15:clr>
            <a:srgbClr val="A4A3A4"/>
          </p15:clr>
        </p15:guide>
        <p15:guide id="2" orient="horz" pos="269">
          <p15:clr>
            <a:srgbClr val="A4A3A4"/>
          </p15:clr>
        </p15:guide>
        <p15:guide id="3" orient="horz" pos="674">
          <p15:clr>
            <a:srgbClr val="A4A3A4"/>
          </p15:clr>
        </p15:guide>
        <p15:guide id="4" orient="horz" pos="3127">
          <p15:clr>
            <a:srgbClr val="A4A3A4"/>
          </p15:clr>
        </p15:guide>
        <p15:guide id="5" orient="horz" pos="3014">
          <p15:clr>
            <a:srgbClr val="A4A3A4"/>
          </p15:clr>
        </p15:guide>
        <p15:guide id="6" orient="horz" pos="3240">
          <p15:clr>
            <a:srgbClr val="A4A3A4"/>
          </p15:clr>
        </p15:guide>
        <p15:guide id="7" orient="horz" pos="6017">
          <p15:clr>
            <a:srgbClr val="A4A3A4"/>
          </p15:clr>
        </p15:guide>
        <p15:guide id="8" orient="horz" pos="6131">
          <p15:clr>
            <a:srgbClr val="A4A3A4"/>
          </p15:clr>
        </p15:guide>
        <p15:guide id="9" pos="297">
          <p15:clr>
            <a:srgbClr val="A4A3A4"/>
          </p15:clr>
        </p15:guide>
        <p15:guide id="10" pos="391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6872E58-0F4E-D0A4-4D2F-8349987AB31B}" name="Joseph Melissa" initials="MJ" userId="S::Melissa.Joseph@fr.ch::54876347-dc66-4ba5-80f0-5b73d6f7079e" providerId="AD"/>
  <p188:author id="{566A9BEA-26D6-6F4A-915C-9A89D3FBA1F4}" name="Papi Giancarla" initials="GP" userId="S::Giancarla.Papi@fr.ch::1b96c023-d2b1-498e-afce-372e58d149d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0000"/>
    <a:srgbClr val="005C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93D81CF-94F2-401A-BA57-92F5A7B2D0C5}">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8B1032C-EA38-4F05-BA0D-38AFFFC7BED3}" styleName="Style léger 3 - Accentuation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93D81CF-94F2-401A-BA57-92F5A7B2D0C5}" styleName="Style moyen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Style moyen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E9639D4-E3E2-4D34-9284-5A2195B3D0D7}" styleName="Style clair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9492" autoAdjust="0"/>
  </p:normalViewPr>
  <p:slideViewPr>
    <p:cSldViewPr snapToObjects="1" showGuides="1">
      <p:cViewPr varScale="1">
        <p:scale>
          <a:sx n="113" d="100"/>
          <a:sy n="113" d="100"/>
        </p:scale>
        <p:origin x="510" y="114"/>
      </p:cViewPr>
      <p:guideLst>
        <p:guide orient="horz" pos="2160"/>
        <p:guide pos="3840"/>
      </p:guideLst>
    </p:cSldViewPr>
  </p:slideViewPr>
  <p:notesTextViewPr>
    <p:cViewPr>
      <p:scale>
        <a:sx n="1" d="1"/>
        <a:sy n="1" d="1"/>
      </p:scale>
      <p:origin x="0" y="0"/>
    </p:cViewPr>
  </p:notesTextViewPr>
  <p:notesViewPr>
    <p:cSldViewPr snapToObjects="1">
      <p:cViewPr>
        <p:scale>
          <a:sx n="100" d="100"/>
          <a:sy n="100" d="100"/>
        </p:scale>
        <p:origin x="3612" y="-900"/>
      </p:cViewPr>
      <p:guideLst>
        <p:guide orient="horz" pos="5908"/>
        <p:guide orient="horz" pos="269"/>
        <p:guide orient="horz" pos="674"/>
        <p:guide orient="horz" pos="3127"/>
        <p:guide orient="horz" pos="3014"/>
        <p:guide orient="horz" pos="3240"/>
        <p:guide orient="horz" pos="6017"/>
        <p:guide orient="horz" pos="6131"/>
        <p:guide pos="297"/>
        <p:guide pos="391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ags" Target="../tags/tag10.xml"/><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8" name="Connecteur droit 17"/>
          <p:cNvCxnSpPr/>
          <p:nvPr/>
        </p:nvCxnSpPr>
        <p:spPr>
          <a:xfrm>
            <a:off x="474457" y="9376651"/>
            <a:ext cx="5728948" cy="0"/>
          </a:xfrm>
          <a:prstGeom prst="line">
            <a:avLst/>
          </a:prstGeom>
          <a:ln/>
        </p:spPr>
        <p:style>
          <a:lnRef idx="1">
            <a:schemeClr val="accent3"/>
          </a:lnRef>
          <a:fillRef idx="0">
            <a:schemeClr val="accent3"/>
          </a:fillRef>
          <a:effectRef idx="0">
            <a:schemeClr val="accent3"/>
          </a:effectRef>
          <a:fontRef idx="minor">
            <a:schemeClr val="tx1"/>
          </a:fontRef>
        </p:style>
      </p:cxnSp>
      <p:sp>
        <p:nvSpPr>
          <p:cNvPr id="19" name="ZoneTexte 18"/>
          <p:cNvSpPr txBox="1"/>
          <p:nvPr/>
        </p:nvSpPr>
        <p:spPr>
          <a:xfrm>
            <a:off x="1646449" y="394040"/>
            <a:ext cx="4372736" cy="204638"/>
          </a:xfrm>
          <a:prstGeom prst="rect">
            <a:avLst/>
          </a:prstGeom>
          <a:noFill/>
        </p:spPr>
        <p:txBody>
          <a:bodyPr wrap="square" lIns="0" tIns="0" rIns="0" bIns="0" rtlCol="0">
            <a:noAutofit/>
          </a:bodyPr>
          <a:lstStyle/>
          <a:p>
            <a:r>
              <a:rPr lang="fr-CH" sz="1000" b="1" dirty="0">
                <a:latin typeface="+mj-lt"/>
              </a:rPr>
              <a:t>Service de l’informatique et des télécommunications</a:t>
            </a:r>
            <a:r>
              <a:rPr lang="fr-CH" sz="1000" dirty="0">
                <a:latin typeface="+mj-lt"/>
              </a:rPr>
              <a:t> SITel</a:t>
            </a:r>
            <a:endParaRPr lang="fr-CH" sz="1000" b="1" dirty="0">
              <a:latin typeface="+mj-lt"/>
            </a:endParaRPr>
          </a:p>
        </p:txBody>
      </p:sp>
      <p:pic>
        <p:nvPicPr>
          <p:cNvPr id="9" name="Picture 8" descr="logo_etat_FR_vers_compacte.jpg"/>
          <p:cNvPicPr>
            <a:picLocks noChangeAspect="1"/>
          </p:cNvPicPr>
          <p:nvPr>
            <p:custDataLst>
              <p:tags r:id="rId2"/>
            </p:custDataLst>
          </p:nvPr>
        </p:nvPicPr>
        <p:blipFill>
          <a:blip r:embed="rId3"/>
          <a:stretch>
            <a:fillRect/>
          </a:stretch>
        </p:blipFill>
        <p:spPr>
          <a:xfrm>
            <a:off x="471392" y="426155"/>
            <a:ext cx="741699" cy="290033"/>
          </a:xfrm>
          <a:prstGeom prst="rect">
            <a:avLst/>
          </a:prstGeom>
        </p:spPr>
      </p:pic>
      <p:sp>
        <p:nvSpPr>
          <p:cNvPr id="12" name="Espace réservé du pied de page 3"/>
          <p:cNvSpPr>
            <a:spLocks noGrp="1"/>
          </p:cNvSpPr>
          <p:nvPr>
            <p:ph type="ftr" sz="quarter" idx="2"/>
          </p:nvPr>
        </p:nvSpPr>
        <p:spPr>
          <a:xfrm>
            <a:off x="474042" y="9547875"/>
            <a:ext cx="4838074" cy="179971"/>
          </a:xfrm>
          <a:prstGeom prst="rect">
            <a:avLst/>
          </a:prstGeom>
        </p:spPr>
        <p:txBody>
          <a:bodyPr vert="horz" lIns="0" tIns="0" rIns="0" bIns="0" rtlCol="0" anchor="t" anchorCtr="0">
            <a:noAutofit/>
          </a:bodyPr>
          <a:lstStyle>
            <a:lvl1pPr algn="l">
              <a:defRPr sz="1200"/>
            </a:lvl1pPr>
          </a:lstStyle>
          <a:p>
            <a:r>
              <a:rPr lang="fr-CH" sz="1000">
                <a:latin typeface="+mj-lt"/>
                <a:cs typeface="Arial" pitchFamily="34" charset="0"/>
              </a:rPr>
              <a:t>SyZAct / 19.09.2024</a:t>
            </a:r>
            <a:endParaRPr lang="fr-CH" sz="1000" dirty="0">
              <a:latin typeface="+mj-lt"/>
              <a:cs typeface="Arial" pitchFamily="34" charset="0"/>
            </a:endParaRPr>
          </a:p>
        </p:txBody>
      </p:sp>
      <p:sp>
        <p:nvSpPr>
          <p:cNvPr id="13" name="Espace réservé du numéro de diapositive 4"/>
          <p:cNvSpPr>
            <a:spLocks noGrp="1"/>
          </p:cNvSpPr>
          <p:nvPr>
            <p:ph type="sldNum" sz="quarter" idx="3"/>
          </p:nvPr>
        </p:nvSpPr>
        <p:spPr>
          <a:xfrm>
            <a:off x="5615823" y="9547876"/>
            <a:ext cx="584697" cy="181387"/>
          </a:xfrm>
          <a:prstGeom prst="rect">
            <a:avLst/>
          </a:prstGeom>
        </p:spPr>
        <p:txBody>
          <a:bodyPr vert="horz" lIns="0" tIns="0" rIns="0" bIns="0" rtlCol="0" anchor="t" anchorCtr="0">
            <a:noAutofit/>
          </a:bodyPr>
          <a:lstStyle>
            <a:lvl1pPr algn="r">
              <a:defRPr sz="1200"/>
            </a:lvl1pPr>
          </a:lstStyle>
          <a:p>
            <a:fld id="{1EC85E28-EB73-434F-9B88-E3853AC6D654}" type="slidenum">
              <a:rPr lang="fr-CH" sz="1000">
                <a:latin typeface="+mj-lt"/>
                <a:cs typeface="Arial" pitchFamily="34" charset="0"/>
              </a:rPr>
              <a:t>‹Nr.›</a:t>
            </a:fld>
            <a:endParaRPr lang="fr-CH" sz="1000" dirty="0">
              <a:latin typeface="+mj-lt"/>
              <a:cs typeface="Arial" pitchFamily="34" charset="0"/>
            </a:endParaRPr>
          </a:p>
        </p:txBody>
      </p:sp>
    </p:spTree>
    <p:extLst>
      <p:ext uri="{BB962C8B-B14F-4D97-AF65-F5344CB8AC3E}">
        <p14:creationId xmlns:p14="http://schemas.microsoft.com/office/powerpoint/2010/main" val="169502536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ags" Target="../tags/tag9.xml"/><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e l'image des diapositives 3"/>
          <p:cNvSpPr>
            <a:spLocks noGrp="1" noRot="1" noChangeAspect="1"/>
          </p:cNvSpPr>
          <p:nvPr>
            <p:ph type="sldImg" idx="2"/>
          </p:nvPr>
        </p:nvSpPr>
        <p:spPr>
          <a:xfrm>
            <a:off x="-346075" y="1055688"/>
            <a:ext cx="6605588" cy="3716337"/>
          </a:xfrm>
          <a:prstGeom prst="rect">
            <a:avLst/>
          </a:prstGeom>
          <a:noFill/>
          <a:ln w="12700">
            <a:solidFill>
              <a:prstClr val="black"/>
            </a:solidFill>
          </a:ln>
        </p:spPr>
        <p:txBody>
          <a:bodyPr vert="horz" lIns="90727" tIns="45363" rIns="90727" bIns="45363" rtlCol="0" anchor="ctr"/>
          <a:lstStyle/>
          <a:p>
            <a:endParaRPr lang="fr-CH"/>
          </a:p>
        </p:txBody>
      </p:sp>
      <p:sp>
        <p:nvSpPr>
          <p:cNvPr id="5" name="Espace réservé des commentaires 4"/>
          <p:cNvSpPr>
            <a:spLocks noGrp="1"/>
          </p:cNvSpPr>
          <p:nvPr>
            <p:ph type="body" sz="quarter" idx="3"/>
          </p:nvPr>
        </p:nvSpPr>
        <p:spPr>
          <a:xfrm>
            <a:off x="466096" y="5133154"/>
            <a:ext cx="5734679" cy="4048986"/>
          </a:xfrm>
          <a:prstGeom prst="rect">
            <a:avLst/>
          </a:prstGeom>
        </p:spPr>
        <p:txBody>
          <a:bodyPr vert="horz" lIns="90727" tIns="45363" rIns="90727" bIns="45363" rtlCol="0"/>
          <a:lstStyle/>
          <a:p>
            <a:pPr lvl="0"/>
            <a:r>
              <a:rPr lang="fr-CH" dirty="0"/>
              <a:t>Ceci est mon commentaire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2" name="ZoneTexte 11"/>
          <p:cNvSpPr txBox="1"/>
          <p:nvPr/>
        </p:nvSpPr>
        <p:spPr>
          <a:xfrm>
            <a:off x="1646449" y="394040"/>
            <a:ext cx="4372736" cy="204638"/>
          </a:xfrm>
          <a:prstGeom prst="rect">
            <a:avLst/>
          </a:prstGeom>
          <a:noFill/>
        </p:spPr>
        <p:txBody>
          <a:bodyPr wrap="square" lIns="0" tIns="0" rIns="0" bIns="0" rtlCol="0">
            <a:noAutofit/>
          </a:bodyPr>
          <a:lstStyle/>
          <a:p>
            <a:r>
              <a:rPr lang="fr-CH" sz="1000" b="1" dirty="0">
                <a:latin typeface="+mj-lt"/>
              </a:rPr>
              <a:t>Service</a:t>
            </a:r>
            <a:r>
              <a:rPr lang="fr-CH" sz="1000" b="1" baseline="0" dirty="0">
                <a:latin typeface="+mj-lt"/>
              </a:rPr>
              <a:t> de l’informatique et des télécommunications</a:t>
            </a:r>
            <a:r>
              <a:rPr lang="fr-CH" sz="1000" baseline="0" dirty="0">
                <a:latin typeface="+mj-lt"/>
              </a:rPr>
              <a:t> SITel</a:t>
            </a:r>
            <a:endParaRPr lang="fr-CH" sz="1000" b="1" dirty="0">
              <a:latin typeface="+mj-lt"/>
            </a:endParaRPr>
          </a:p>
        </p:txBody>
      </p:sp>
      <p:pic>
        <p:nvPicPr>
          <p:cNvPr id="14" name="Picture 8" descr="logo_etat_FR_vers_compacte.jpg"/>
          <p:cNvPicPr>
            <a:picLocks noChangeAspect="1"/>
          </p:cNvPicPr>
          <p:nvPr>
            <p:custDataLst>
              <p:tags r:id="rId2"/>
            </p:custDataLst>
          </p:nvPr>
        </p:nvPicPr>
        <p:blipFill>
          <a:blip r:embed="rId3"/>
          <a:stretch>
            <a:fillRect/>
          </a:stretch>
        </p:blipFill>
        <p:spPr>
          <a:xfrm>
            <a:off x="471392" y="426155"/>
            <a:ext cx="741699" cy="290033"/>
          </a:xfrm>
          <a:prstGeom prst="rect">
            <a:avLst/>
          </a:prstGeom>
        </p:spPr>
      </p:pic>
      <p:sp>
        <p:nvSpPr>
          <p:cNvPr id="25" name="Espace réservé du pied de page 3"/>
          <p:cNvSpPr>
            <a:spLocks noGrp="1"/>
          </p:cNvSpPr>
          <p:nvPr>
            <p:ph type="ftr" sz="quarter" idx="4"/>
          </p:nvPr>
        </p:nvSpPr>
        <p:spPr>
          <a:xfrm>
            <a:off x="474457" y="9540850"/>
            <a:ext cx="4838074" cy="179971"/>
          </a:xfrm>
          <a:prstGeom prst="rect">
            <a:avLst/>
          </a:prstGeom>
        </p:spPr>
        <p:txBody>
          <a:bodyPr vert="horz" lIns="0" tIns="0" rIns="0" bIns="0" rtlCol="0" anchor="t" anchorCtr="0">
            <a:noAutofit/>
          </a:bodyPr>
          <a:lstStyle>
            <a:lvl1pPr algn="l">
              <a:defRPr sz="1200"/>
            </a:lvl1pPr>
          </a:lstStyle>
          <a:p>
            <a:r>
              <a:rPr lang="fr-CH" sz="1000">
                <a:latin typeface="+mj-lt"/>
                <a:cs typeface="Arial" pitchFamily="34" charset="0"/>
              </a:rPr>
              <a:t>SyZAct / 19.09.2024</a:t>
            </a:r>
            <a:endParaRPr lang="fr-CH" sz="1000" dirty="0">
              <a:latin typeface="+mj-lt"/>
              <a:cs typeface="Arial" pitchFamily="34" charset="0"/>
            </a:endParaRPr>
          </a:p>
        </p:txBody>
      </p:sp>
      <p:sp>
        <p:nvSpPr>
          <p:cNvPr id="26" name="Espace réservé du numéro de diapositive 4"/>
          <p:cNvSpPr>
            <a:spLocks noGrp="1"/>
          </p:cNvSpPr>
          <p:nvPr>
            <p:ph type="sldNum" sz="quarter" idx="5"/>
          </p:nvPr>
        </p:nvSpPr>
        <p:spPr>
          <a:xfrm>
            <a:off x="5616238" y="9540851"/>
            <a:ext cx="584697" cy="181387"/>
          </a:xfrm>
          <a:prstGeom prst="rect">
            <a:avLst/>
          </a:prstGeom>
        </p:spPr>
        <p:txBody>
          <a:bodyPr vert="horz" lIns="0" tIns="0" rIns="0" bIns="0" rtlCol="0" anchor="t" anchorCtr="0">
            <a:noAutofit/>
          </a:bodyPr>
          <a:lstStyle>
            <a:lvl1pPr algn="r">
              <a:defRPr sz="1200"/>
            </a:lvl1pPr>
          </a:lstStyle>
          <a:p>
            <a:fld id="{1EC85E28-EB73-434F-9B88-E3853AC6D654}" type="slidenum">
              <a:rPr lang="fr-CH" sz="1000" smtClean="0">
                <a:latin typeface="+mj-lt"/>
                <a:cs typeface="Arial" pitchFamily="34" charset="0"/>
              </a:rPr>
              <a:t>‹Nr.›</a:t>
            </a:fld>
            <a:endParaRPr lang="fr-CH" sz="1000" dirty="0">
              <a:latin typeface="+mj-lt"/>
              <a:cs typeface="Arial" pitchFamily="34" charset="0"/>
            </a:endParaRPr>
          </a:p>
        </p:txBody>
      </p:sp>
      <p:cxnSp>
        <p:nvCxnSpPr>
          <p:cNvPr id="27" name="Connecteur droit 26"/>
          <p:cNvCxnSpPr/>
          <p:nvPr/>
        </p:nvCxnSpPr>
        <p:spPr>
          <a:xfrm>
            <a:off x="474457" y="9376651"/>
            <a:ext cx="5728948" cy="0"/>
          </a:xfrm>
          <a:prstGeom prst="line">
            <a:avLst/>
          </a:prstGeom>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563486005"/>
      </p:ext>
    </p:extLst>
  </p:cSld>
  <p:clrMap bg1="lt1" tx1="dk1" bg2="lt2" tx2="dk2" accent1="accent1" accent2="accent2" accent3="accent3" accent4="accent4" accent5="accent5" accent6="accent6" hlink="hlink" folHlink="folHlink"/>
  <p:hf hdr="0" dt="0"/>
  <p:notesStyle>
    <a:lvl1pPr marL="180975" indent="-180975" algn="l" defTabSz="914400" rtl="0" eaLnBrk="1" latinLnBrk="0" hangingPunct="1">
      <a:buFont typeface="Arial" pitchFamily="34" charset="0"/>
      <a:buChar char="&gt;"/>
      <a:defRPr sz="1200" kern="1200" baseline="0">
        <a:solidFill>
          <a:schemeClr val="tx1"/>
        </a:solidFill>
        <a:latin typeface="+mn-lt"/>
        <a:ea typeface="+mn-ea"/>
        <a:cs typeface="+mn-cs"/>
      </a:defRPr>
    </a:lvl1pPr>
    <a:lvl2pPr marL="361950" indent="-180975" algn="l" defTabSz="914400" rtl="0" eaLnBrk="1" latinLnBrk="0" hangingPunct="1">
      <a:buClr>
        <a:schemeClr val="tx1">
          <a:lumMod val="50000"/>
          <a:lumOff val="50000"/>
        </a:schemeClr>
      </a:buClr>
      <a:buFont typeface="Arial" pitchFamily="34" charset="0"/>
      <a:buChar char="&gt;"/>
      <a:defRPr sz="1200" kern="1200">
        <a:solidFill>
          <a:schemeClr val="tx1"/>
        </a:solidFill>
        <a:latin typeface="+mn-lt"/>
        <a:ea typeface="+mn-ea"/>
        <a:cs typeface="+mn-cs"/>
      </a:defRPr>
    </a:lvl2pPr>
    <a:lvl3pPr marL="542925" indent="-180975" algn="l" defTabSz="914400" rtl="0" eaLnBrk="1" latinLnBrk="0" hangingPunct="1">
      <a:buClr>
        <a:schemeClr val="bg1">
          <a:lumMod val="75000"/>
        </a:schemeClr>
      </a:buClr>
      <a:buFont typeface="Arial" pitchFamily="34" charset="0"/>
      <a:buChar char="&gt;"/>
      <a:defRPr sz="1200" kern="1200">
        <a:solidFill>
          <a:schemeClr val="tx1"/>
        </a:solidFill>
        <a:latin typeface="+mn-lt"/>
        <a:ea typeface="+mn-ea"/>
        <a:cs typeface="+mn-cs"/>
      </a:defRPr>
    </a:lvl3pPr>
    <a:lvl4pPr marL="714375" indent="-161925" algn="l" defTabSz="914400" rtl="0" eaLnBrk="1" latinLnBrk="0" hangingPunct="1">
      <a:buClr>
        <a:schemeClr val="bg1">
          <a:lumMod val="75000"/>
        </a:schemeClr>
      </a:buClr>
      <a:buFont typeface="Arial" pitchFamily="34" charset="0"/>
      <a:buChar char="&gt;"/>
      <a:defRPr sz="1200" kern="1200">
        <a:solidFill>
          <a:schemeClr val="tx1"/>
        </a:solidFill>
        <a:latin typeface="+mn-lt"/>
        <a:ea typeface="+mn-ea"/>
        <a:cs typeface="+mn-cs"/>
      </a:defRPr>
    </a:lvl4pPr>
    <a:lvl5pPr marL="895350" indent="-161925" algn="l" defTabSz="914400" rtl="0" eaLnBrk="1" latinLnBrk="0" hangingPunct="1">
      <a:buClr>
        <a:schemeClr val="bg1">
          <a:lumMod val="75000"/>
        </a:schemeClr>
      </a:buClr>
      <a:buFont typeface="Arial" pitchFamily="34" charset="0"/>
      <a:buChar char="&gt;"/>
      <a:tabLs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buNone/>
            </a:pPr>
            <a:endParaRPr lang="fr-CH" dirty="0"/>
          </a:p>
        </p:txBody>
      </p:sp>
      <p:sp>
        <p:nvSpPr>
          <p:cNvPr id="4" name="Espace réservé du pied de page 3"/>
          <p:cNvSpPr>
            <a:spLocks noGrp="1"/>
          </p:cNvSpPr>
          <p:nvPr>
            <p:ph type="ftr" sz="quarter" idx="4"/>
          </p:nvPr>
        </p:nvSpPr>
        <p:spPr/>
        <p:txBody>
          <a:bodyPr/>
          <a:lstStyle/>
          <a:p>
            <a:r>
              <a:rPr lang="fr-CH" sz="1000">
                <a:latin typeface="+mj-lt"/>
                <a:cs typeface="Arial" pitchFamily="34" charset="0"/>
              </a:rPr>
              <a:t>SyZAct / 19.09.2024</a:t>
            </a:r>
            <a:endParaRPr lang="fr-CH" sz="1000" dirty="0">
              <a:latin typeface="+mj-lt"/>
              <a:cs typeface="Arial" pitchFamily="34" charset="0"/>
            </a:endParaRPr>
          </a:p>
        </p:txBody>
      </p:sp>
      <p:sp>
        <p:nvSpPr>
          <p:cNvPr id="5" name="Espace réservé du numéro de diapositive 4"/>
          <p:cNvSpPr>
            <a:spLocks noGrp="1"/>
          </p:cNvSpPr>
          <p:nvPr>
            <p:ph type="sldNum" sz="quarter" idx="5"/>
          </p:nvPr>
        </p:nvSpPr>
        <p:spPr/>
        <p:txBody>
          <a:bodyPr/>
          <a:lstStyle/>
          <a:p>
            <a:fld id="{1EC85E28-EB73-434F-9B88-E3853AC6D654}" type="slidenum">
              <a:rPr lang="fr-CH" sz="1000" smtClean="0">
                <a:latin typeface="+mj-lt"/>
                <a:cs typeface="Arial" pitchFamily="34" charset="0"/>
              </a:rPr>
              <a:t>1</a:t>
            </a:fld>
            <a:endParaRPr lang="fr-CH" sz="1000" dirty="0">
              <a:latin typeface="+mj-lt"/>
              <a:cs typeface="Arial" pitchFamily="34" charset="0"/>
            </a:endParaRPr>
          </a:p>
        </p:txBody>
      </p:sp>
    </p:spTree>
    <p:extLst>
      <p:ext uri="{BB962C8B-B14F-4D97-AF65-F5344CB8AC3E}">
        <p14:creationId xmlns:p14="http://schemas.microsoft.com/office/powerpoint/2010/main" val="794592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ußzeilenplatzhalter 3"/>
          <p:cNvSpPr>
            <a:spLocks noGrp="1"/>
          </p:cNvSpPr>
          <p:nvPr>
            <p:ph type="ftr" sz="quarter" idx="4"/>
          </p:nvPr>
        </p:nvSpPr>
        <p:spPr/>
        <p:txBody>
          <a:bodyPr/>
          <a:lstStyle/>
          <a:p>
            <a:r>
              <a:rPr lang="fr-CH" sz="1000">
                <a:latin typeface="+mj-lt"/>
                <a:cs typeface="Arial" pitchFamily="34" charset="0"/>
              </a:rPr>
              <a:t>SyZAct / 19.09.2024</a:t>
            </a:r>
            <a:endParaRPr lang="fr-CH" sz="1000" dirty="0">
              <a:latin typeface="+mj-lt"/>
              <a:cs typeface="Arial" pitchFamily="34" charset="0"/>
            </a:endParaRPr>
          </a:p>
        </p:txBody>
      </p:sp>
      <p:sp>
        <p:nvSpPr>
          <p:cNvPr id="5" name="Foliennummernplatzhalter 4"/>
          <p:cNvSpPr>
            <a:spLocks noGrp="1"/>
          </p:cNvSpPr>
          <p:nvPr>
            <p:ph type="sldNum" sz="quarter" idx="5"/>
          </p:nvPr>
        </p:nvSpPr>
        <p:spPr/>
        <p:txBody>
          <a:bodyPr/>
          <a:lstStyle/>
          <a:p>
            <a:fld id="{1EC85E28-EB73-434F-9B88-E3853AC6D654}" type="slidenum">
              <a:rPr lang="fr-CH" sz="1000" smtClean="0">
                <a:latin typeface="+mj-lt"/>
                <a:cs typeface="Arial" pitchFamily="34" charset="0"/>
              </a:rPr>
              <a:t>2</a:t>
            </a:fld>
            <a:endParaRPr lang="fr-CH" sz="1000" dirty="0">
              <a:latin typeface="+mj-lt"/>
              <a:cs typeface="Arial" pitchFamily="34" charset="0"/>
            </a:endParaRPr>
          </a:p>
        </p:txBody>
      </p:sp>
    </p:spTree>
    <p:extLst>
      <p:ext uri="{BB962C8B-B14F-4D97-AF65-F5344CB8AC3E}">
        <p14:creationId xmlns:p14="http://schemas.microsoft.com/office/powerpoint/2010/main" val="20000027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1.jpeg"/><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jpeg"/><Relationship Id="rId4"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re principal">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09600" y="1296000"/>
            <a:ext cx="11040000" cy="1706400"/>
          </a:xfrm>
          <a:noFill/>
        </p:spPr>
        <p:txBody>
          <a:bodyPr wrap="square" anchor="b" anchorCtr="0"/>
          <a:lstStyle>
            <a:lvl1pPr>
              <a:defRPr>
                <a:latin typeface="+mj-lt"/>
              </a:defRPr>
            </a:lvl1pPr>
          </a:lstStyle>
          <a:p>
            <a:pPr lvl="0"/>
            <a:r>
              <a:rPr lang="fr-FR" dirty="0"/>
              <a:t>Titre principal</a:t>
            </a:r>
            <a:br>
              <a:rPr lang="fr-FR" dirty="0"/>
            </a:br>
            <a:r>
              <a:rPr lang="fr-FR" dirty="0"/>
              <a:t>sur trois lignes au maximum</a:t>
            </a:r>
            <a:endParaRPr lang="fr-CH" dirty="0"/>
          </a:p>
        </p:txBody>
      </p:sp>
      <p:pic>
        <p:nvPicPr>
          <p:cNvPr id="4" name="Picture 12" descr="logo_etat_FR_vers_compacte.jpg"/>
          <p:cNvPicPr>
            <a:picLocks/>
          </p:cNvPicPr>
          <p:nvPr>
            <p:custDataLst>
              <p:tags r:id="rId1"/>
            </p:custDataLst>
          </p:nvPr>
        </p:nvPicPr>
        <p:blipFill>
          <a:blip r:embed="rId5"/>
          <a:stretch>
            <a:fillRect/>
          </a:stretch>
        </p:blipFill>
        <p:spPr>
          <a:xfrm>
            <a:off x="609600" y="417603"/>
            <a:ext cx="1584000" cy="608400"/>
          </a:xfrm>
          <a:prstGeom prst="rect">
            <a:avLst/>
          </a:prstGeom>
        </p:spPr>
      </p:pic>
      <p:sp>
        <p:nvSpPr>
          <p:cNvPr id="5" name="TextBox 8"/>
          <p:cNvSpPr txBox="1"/>
          <p:nvPr>
            <p:custDataLst>
              <p:tags r:id="rId2"/>
            </p:custDataLst>
          </p:nvPr>
        </p:nvSpPr>
        <p:spPr>
          <a:xfrm>
            <a:off x="3352800" y="363603"/>
            <a:ext cx="6885519" cy="345672"/>
          </a:xfrm>
          <a:prstGeom prst="rect">
            <a:avLst/>
          </a:prstGeom>
        </p:spPr>
        <p:txBody>
          <a:bodyPr vert="horz" wrap="square" lIns="0" tIns="0" rIns="0" bIns="0" rtlCol="0">
            <a:spAutoFit/>
          </a:bodyPr>
          <a:lstStyle/>
          <a:p>
            <a:pPr marL="0" marR="0" lvl="0" indent="0" algn="l" defTabSz="914400" rtl="0" eaLnBrk="1" fontAlgn="auto" latinLnBrk="0" hangingPunct="1">
              <a:lnSpc>
                <a:spcPts val="1350"/>
              </a:lnSpc>
              <a:spcBef>
                <a:spcPts val="0"/>
              </a:spcBef>
              <a:spcAft>
                <a:spcPts val="0"/>
              </a:spcAft>
              <a:buClr>
                <a:srgbClr val="074EA1"/>
              </a:buClr>
              <a:buSzTx/>
              <a:buFontTx/>
              <a:buNone/>
              <a:tabLst/>
              <a:defRPr/>
            </a:pPr>
            <a:r>
              <a:rPr lang="fr-CH" sz="1000" b="1" i="0" dirty="0">
                <a:solidFill>
                  <a:srgbClr val="000000"/>
                </a:solidFill>
                <a:effectLst/>
                <a:highlight>
                  <a:srgbClr val="FFFFFF"/>
                </a:highlight>
                <a:latin typeface="Roboto" panose="02000000000000000000" pitchFamily="2" charset="0"/>
              </a:rPr>
              <a:t>Service des constructions et de l'aménagement</a:t>
            </a:r>
            <a:r>
              <a:rPr lang="fr-CH" sz="1000" b="1" dirty="0">
                <a:latin typeface="+mj-lt"/>
              </a:rPr>
              <a:t> </a:t>
            </a:r>
            <a:r>
              <a:rPr lang="fr-CH" sz="1000" b="0" i="0" dirty="0">
                <a:latin typeface="+mj-lt"/>
              </a:rPr>
              <a:t>SeCA</a:t>
            </a:r>
          </a:p>
          <a:p>
            <a:pPr marL="0" marR="0" lvl="0" indent="0" algn="l" defTabSz="914400" rtl="0" eaLnBrk="1" fontAlgn="auto" latinLnBrk="0" hangingPunct="1">
              <a:lnSpc>
                <a:spcPts val="1350"/>
              </a:lnSpc>
              <a:spcBef>
                <a:spcPts val="0"/>
              </a:spcBef>
              <a:spcAft>
                <a:spcPts val="0"/>
              </a:spcAft>
              <a:buClr>
                <a:srgbClr val="074EA1"/>
              </a:buClr>
              <a:buSzTx/>
              <a:buFontTx/>
              <a:buNone/>
              <a:tabLst/>
              <a:defRPr/>
            </a:pPr>
            <a:r>
              <a:rPr lang="fr-CH" sz="1000" b="1" i="0" dirty="0">
                <a:solidFill>
                  <a:srgbClr val="000000"/>
                </a:solidFill>
                <a:effectLst/>
                <a:highlight>
                  <a:srgbClr val="FFFFFF"/>
                </a:highlight>
                <a:latin typeface="Roboto" panose="02000000000000000000" pitchFamily="2" charset="0"/>
              </a:rPr>
              <a:t>Bau- </a:t>
            </a:r>
            <a:r>
              <a:rPr lang="fr-CH" sz="1000" b="1" i="0" dirty="0" err="1">
                <a:solidFill>
                  <a:srgbClr val="000000"/>
                </a:solidFill>
                <a:effectLst/>
                <a:highlight>
                  <a:srgbClr val="FFFFFF"/>
                </a:highlight>
                <a:latin typeface="Roboto" panose="02000000000000000000" pitchFamily="2" charset="0"/>
              </a:rPr>
              <a:t>und</a:t>
            </a:r>
            <a:r>
              <a:rPr lang="fr-CH" sz="1000" b="1" i="0" dirty="0">
                <a:solidFill>
                  <a:srgbClr val="000000"/>
                </a:solidFill>
                <a:effectLst/>
                <a:highlight>
                  <a:srgbClr val="FFFFFF"/>
                </a:highlight>
                <a:latin typeface="Roboto" panose="02000000000000000000" pitchFamily="2" charset="0"/>
              </a:rPr>
              <a:t> </a:t>
            </a:r>
            <a:r>
              <a:rPr lang="fr-CH" sz="1000" b="1" i="0" dirty="0" err="1">
                <a:solidFill>
                  <a:srgbClr val="000000"/>
                </a:solidFill>
                <a:effectLst/>
                <a:highlight>
                  <a:srgbClr val="FFFFFF"/>
                </a:highlight>
                <a:latin typeface="Roboto" panose="02000000000000000000" pitchFamily="2" charset="0"/>
              </a:rPr>
              <a:t>Raumplanungsamt</a:t>
            </a:r>
            <a:r>
              <a:rPr lang="fr-CH" sz="1000" b="1" i="0" dirty="0">
                <a:solidFill>
                  <a:srgbClr val="000000"/>
                </a:solidFill>
                <a:effectLst/>
                <a:highlight>
                  <a:srgbClr val="FFFFFF"/>
                </a:highlight>
                <a:latin typeface="Roboto" panose="02000000000000000000" pitchFamily="2" charset="0"/>
              </a:rPr>
              <a:t> </a:t>
            </a:r>
            <a:r>
              <a:rPr lang="fr-CH" sz="1000" b="0" i="0" dirty="0">
                <a:solidFill>
                  <a:srgbClr val="000000"/>
                </a:solidFill>
                <a:effectLst/>
                <a:highlight>
                  <a:srgbClr val="FFFFFF"/>
                </a:highlight>
                <a:latin typeface="Roboto" panose="02000000000000000000" pitchFamily="2" charset="0"/>
              </a:rPr>
              <a:t>BRPA</a:t>
            </a:r>
            <a:endParaRPr lang="de-CH" sz="1000" b="0" i="0" noProof="0" dirty="0">
              <a:latin typeface="+mj-lt"/>
            </a:endParaRPr>
          </a:p>
        </p:txBody>
      </p:sp>
      <p:sp>
        <p:nvSpPr>
          <p:cNvPr id="6" name="TextBox 9"/>
          <p:cNvSpPr txBox="1"/>
          <p:nvPr>
            <p:custDataLst>
              <p:tags r:id="rId3"/>
            </p:custDataLst>
          </p:nvPr>
        </p:nvSpPr>
        <p:spPr>
          <a:xfrm>
            <a:off x="623392" y="6096000"/>
            <a:ext cx="6062464" cy="559212"/>
          </a:xfrm>
          <a:prstGeom prst="rect">
            <a:avLst/>
          </a:prstGeom>
          <a:ln>
            <a:noFill/>
          </a:ln>
        </p:spPr>
        <p:txBody>
          <a:bodyPr vert="horz" wrap="square" lIns="0" tIns="0" rIns="0" bIns="0" rtlCol="0" anchor="b" anchorCtr="0">
            <a:noAutofit/>
          </a:bodyPr>
          <a:lstStyle/>
          <a:p>
            <a:pPr algn="l">
              <a:lnSpc>
                <a:spcPts val="1300"/>
              </a:lnSpc>
              <a:spcAft>
                <a:spcPts val="0"/>
              </a:spcAft>
              <a:buClr>
                <a:srgbClr val="074EA1"/>
              </a:buClr>
            </a:pPr>
            <a:r>
              <a:rPr lang="fr-CH" sz="1000" b="0" i="0" dirty="0">
                <a:latin typeface="+mj-lt"/>
              </a:rPr>
              <a:t>—</a:t>
            </a:r>
          </a:p>
          <a:p>
            <a:pPr algn="l">
              <a:lnSpc>
                <a:spcPts val="1300"/>
              </a:lnSpc>
              <a:spcAft>
                <a:spcPts val="0"/>
              </a:spcAft>
              <a:buClr>
                <a:srgbClr val="074EA1"/>
              </a:buClr>
            </a:pPr>
            <a:r>
              <a:rPr lang="fr-CH" sz="1000" b="0" i="0" dirty="0">
                <a:latin typeface="+mj-lt"/>
              </a:rPr>
              <a:t>Direction du développement territorial, des infrastructures, de la mobilité et de l’environnement</a:t>
            </a:r>
            <a:r>
              <a:rPr lang="fr-CH" sz="1000" b="1" dirty="0">
                <a:latin typeface="+mj-lt"/>
              </a:rPr>
              <a:t> DIME</a:t>
            </a:r>
          </a:p>
          <a:p>
            <a:pPr algn="l">
              <a:lnSpc>
                <a:spcPts val="1300"/>
              </a:lnSpc>
              <a:spcAft>
                <a:spcPts val="0"/>
              </a:spcAft>
              <a:buClr>
                <a:srgbClr val="074EA1"/>
              </a:buClr>
            </a:pPr>
            <a:r>
              <a:rPr lang="de-DE" sz="1000" b="0" i="0" noProof="0" dirty="0">
                <a:latin typeface="+mj-lt"/>
              </a:rPr>
              <a:t>Direktion für Raumentwicklung, Infrastruktur, Mobilität und Umwelt RIMU</a:t>
            </a:r>
            <a:endParaRPr lang="de-CH" sz="1000" b="0" i="0" noProof="0" dirty="0">
              <a:latin typeface="+mj-lt"/>
            </a:endParaRPr>
          </a:p>
        </p:txBody>
      </p:sp>
      <p:sp>
        <p:nvSpPr>
          <p:cNvPr id="13" name="Espace réservé du texte 12"/>
          <p:cNvSpPr>
            <a:spLocks noGrp="1"/>
          </p:cNvSpPr>
          <p:nvPr>
            <p:ph type="body" sz="quarter" idx="10" hasCustomPrompt="1"/>
          </p:nvPr>
        </p:nvSpPr>
        <p:spPr>
          <a:xfrm>
            <a:off x="609600" y="3501012"/>
            <a:ext cx="11040533" cy="276999"/>
          </a:xfrm>
          <a:prstGeom prst="rect">
            <a:avLst/>
          </a:prstGeom>
        </p:spPr>
        <p:txBody>
          <a:bodyPr>
            <a:spAutoFit/>
          </a:bodyPr>
          <a:lstStyle>
            <a:lvl1pPr marL="0" indent="0">
              <a:buNone/>
              <a:defRPr sz="1800">
                <a:latin typeface="+mn-lt"/>
              </a:defRPr>
            </a:lvl1pPr>
          </a:lstStyle>
          <a:p>
            <a:pPr lvl="0"/>
            <a:r>
              <a:rPr lang="fr-CH" sz="1800" noProof="0" dirty="0"/>
              <a:t>Evénement, </a:t>
            </a:r>
            <a:r>
              <a:rPr lang="fr-CH" sz="1800" noProof="0" dirty="0" err="1"/>
              <a:t>jj</a:t>
            </a:r>
            <a:r>
              <a:rPr lang="fr-CH" sz="1800" noProof="0" dirty="0"/>
              <a:t> mmm </a:t>
            </a:r>
            <a:r>
              <a:rPr lang="fr-CH" sz="1800" noProof="0" dirty="0" err="1"/>
              <a:t>aaaa</a:t>
            </a:r>
            <a:endParaRPr lang="fr-CH" noProof="0" dirty="0"/>
          </a:p>
        </p:txBody>
      </p:sp>
      <p:sp>
        <p:nvSpPr>
          <p:cNvPr id="9" name="ZoneTexte 8"/>
          <p:cNvSpPr txBox="1"/>
          <p:nvPr/>
        </p:nvSpPr>
        <p:spPr>
          <a:xfrm>
            <a:off x="609603" y="3006481"/>
            <a:ext cx="410369" cy="492443"/>
          </a:xfrm>
          <a:prstGeom prst="rect">
            <a:avLst/>
          </a:prstGeom>
          <a:noFill/>
        </p:spPr>
        <p:txBody>
          <a:bodyPr wrap="none" lIns="0" tIns="0" rIns="0" bIns="0" rtlCol="0" anchor="ctr" anchorCtr="0">
            <a:spAutoFit/>
          </a:bodyPr>
          <a:lstStyle/>
          <a:p>
            <a:r>
              <a:rPr lang="fr-CH" sz="3200" b="1" dirty="0">
                <a:latin typeface="+mj-lt"/>
              </a:rPr>
              <a:t>—</a:t>
            </a:r>
          </a:p>
        </p:txBody>
      </p:sp>
    </p:spTree>
    <p:extLst>
      <p:ext uri="{BB962C8B-B14F-4D97-AF65-F5344CB8AC3E}">
        <p14:creationId xmlns:p14="http://schemas.microsoft.com/office/powerpoint/2010/main" val="2078727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de section">
    <p:bg>
      <p:bgPr>
        <a:solidFill>
          <a:schemeClr val="bg1"/>
        </a:solidFill>
        <a:effectLst/>
      </p:bgPr>
    </p:bg>
    <p:spTree>
      <p:nvGrpSpPr>
        <p:cNvPr id="1" name=""/>
        <p:cNvGrpSpPr/>
        <p:nvPr/>
      </p:nvGrpSpPr>
      <p:grpSpPr>
        <a:xfrm>
          <a:off x="0" y="0"/>
          <a:ext cx="0" cy="0"/>
          <a:chOff x="0" y="0"/>
          <a:chExt cx="0" cy="0"/>
        </a:xfrm>
      </p:grpSpPr>
      <p:sp>
        <p:nvSpPr>
          <p:cNvPr id="5" name="ZoneTexte 4"/>
          <p:cNvSpPr txBox="1"/>
          <p:nvPr/>
        </p:nvSpPr>
        <p:spPr>
          <a:xfrm>
            <a:off x="609603" y="4099063"/>
            <a:ext cx="410369" cy="492443"/>
          </a:xfrm>
          <a:prstGeom prst="rect">
            <a:avLst/>
          </a:prstGeom>
          <a:noFill/>
        </p:spPr>
        <p:txBody>
          <a:bodyPr wrap="none" lIns="0" tIns="0" rIns="0" bIns="0" rtlCol="0" anchor="ctr" anchorCtr="0">
            <a:spAutoFit/>
          </a:bodyPr>
          <a:lstStyle/>
          <a:p>
            <a:r>
              <a:rPr lang="fr-CH" sz="3200" b="1" dirty="0">
                <a:solidFill>
                  <a:schemeClr val="tx1"/>
                </a:solidFill>
                <a:latin typeface="+mj-lt"/>
              </a:rPr>
              <a:t>—</a:t>
            </a:r>
          </a:p>
        </p:txBody>
      </p:sp>
      <p:sp>
        <p:nvSpPr>
          <p:cNvPr id="4" name="Titre 1"/>
          <p:cNvSpPr>
            <a:spLocks noGrp="1"/>
          </p:cNvSpPr>
          <p:nvPr>
            <p:ph type="title" hasCustomPrompt="1"/>
          </p:nvPr>
        </p:nvSpPr>
        <p:spPr>
          <a:xfrm>
            <a:off x="609600" y="4596918"/>
            <a:ext cx="11040000" cy="1477328"/>
          </a:xfrm>
          <a:noFill/>
        </p:spPr>
        <p:txBody>
          <a:bodyPr wrap="square" anchor="t" anchorCtr="0">
            <a:noAutofit/>
          </a:bodyPr>
          <a:lstStyle>
            <a:lvl1pPr>
              <a:defRPr baseline="0">
                <a:latin typeface="+mj-lt"/>
              </a:defRPr>
            </a:lvl1pPr>
          </a:lstStyle>
          <a:p>
            <a:pPr lvl="0"/>
            <a:r>
              <a:rPr lang="fr-CH" dirty="0"/>
              <a:t>Titre de section</a:t>
            </a:r>
          </a:p>
        </p:txBody>
      </p:sp>
      <p:sp>
        <p:nvSpPr>
          <p:cNvPr id="6" name="Espace réservé du pied de page 3"/>
          <p:cNvSpPr>
            <a:spLocks noGrp="1"/>
          </p:cNvSpPr>
          <p:nvPr>
            <p:ph type="ftr" sz="quarter" idx="11"/>
          </p:nvPr>
        </p:nvSpPr>
        <p:spPr>
          <a:xfrm>
            <a:off x="3360000" y="6480000"/>
            <a:ext cx="7200000" cy="180000"/>
          </a:xfrm>
        </p:spPr>
        <p:txBody>
          <a:bodyPr/>
          <a:lstStyle>
            <a:lvl1pPr>
              <a:defRPr>
                <a:latin typeface="+mj-lt"/>
              </a:defRPr>
            </a:lvl1pPr>
          </a:lstStyle>
          <a:p>
            <a:r>
              <a:rPr lang="fr-CH"/>
              <a:t>SyZAct / 19.09.2024</a:t>
            </a:r>
            <a:endParaRPr lang="fr-CH" dirty="0"/>
          </a:p>
        </p:txBody>
      </p:sp>
      <p:sp>
        <p:nvSpPr>
          <p:cNvPr id="7" name="Espace réservé du numéro de diapositive 2"/>
          <p:cNvSpPr>
            <a:spLocks noGrp="1"/>
          </p:cNvSpPr>
          <p:nvPr>
            <p:ph type="sldNum" sz="quarter" idx="10"/>
          </p:nvPr>
        </p:nvSpPr>
        <p:spPr>
          <a:xfrm>
            <a:off x="10689600" y="6300789"/>
            <a:ext cx="960000" cy="359212"/>
          </a:xfrm>
        </p:spPr>
        <p:txBody>
          <a:bodyPr/>
          <a:lstStyle>
            <a:lvl1pPr>
              <a:defRPr>
                <a:latin typeface="+mj-lt"/>
              </a:defRPr>
            </a:lvl1pPr>
          </a:lstStyle>
          <a:p>
            <a:fld id="{ECC8C40A-2D87-47DE-96F0-6E558C73AE9D}" type="slidenum">
              <a:rPr lang="fr-CH" smtClean="0"/>
              <a:pPr/>
              <a:t>‹Nr.›</a:t>
            </a:fld>
            <a:endParaRPr lang="fr-CH"/>
          </a:p>
        </p:txBody>
      </p:sp>
    </p:spTree>
    <p:extLst>
      <p:ext uri="{BB962C8B-B14F-4D97-AF65-F5344CB8AC3E}">
        <p14:creationId xmlns:p14="http://schemas.microsoft.com/office/powerpoint/2010/main" val="39842731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re court, 1 zone">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baseline="0"/>
            </a:lvl1pPr>
          </a:lstStyle>
          <a:p>
            <a:r>
              <a:rPr lang="fr-FR" dirty="0"/>
              <a:t>Titre court, 1 zone</a:t>
            </a:r>
            <a:endParaRPr lang="fr-CH" dirty="0"/>
          </a:p>
        </p:txBody>
      </p:sp>
      <p:sp>
        <p:nvSpPr>
          <p:cNvPr id="3" name="Espace réservé du numéro de diapositive 2"/>
          <p:cNvSpPr>
            <a:spLocks noGrp="1"/>
          </p:cNvSpPr>
          <p:nvPr>
            <p:ph type="sldNum" sz="quarter" idx="10"/>
          </p:nvPr>
        </p:nvSpPr>
        <p:spPr/>
        <p:txBody>
          <a:bodyPr/>
          <a:lstStyle/>
          <a:p>
            <a:fld id="{C8D85A7B-7EBF-4E52-9B6E-6D1DFF479678}" type="slidenum">
              <a:rPr lang="fr-CH" smtClean="0"/>
              <a:t>‹Nr.›</a:t>
            </a:fld>
            <a:endParaRPr lang="fr-CH"/>
          </a:p>
        </p:txBody>
      </p:sp>
      <p:sp>
        <p:nvSpPr>
          <p:cNvPr id="4" name="Espace réservé du pied de page 3"/>
          <p:cNvSpPr>
            <a:spLocks noGrp="1"/>
          </p:cNvSpPr>
          <p:nvPr>
            <p:ph type="ftr" sz="quarter" idx="11"/>
          </p:nvPr>
        </p:nvSpPr>
        <p:spPr/>
        <p:txBody>
          <a:bodyPr/>
          <a:lstStyle/>
          <a:p>
            <a:r>
              <a:rPr lang="fr-CH"/>
              <a:t>SyZAct / 19.09.2024</a:t>
            </a:r>
          </a:p>
        </p:txBody>
      </p:sp>
      <p:sp>
        <p:nvSpPr>
          <p:cNvPr id="5" name="Espace réservé du texte 2"/>
          <p:cNvSpPr>
            <a:spLocks noGrp="1"/>
          </p:cNvSpPr>
          <p:nvPr>
            <p:ph idx="1" hasCustomPrompt="1"/>
          </p:nvPr>
        </p:nvSpPr>
        <p:spPr>
          <a:xfrm>
            <a:off x="609600" y="1295247"/>
            <a:ext cx="11040000" cy="4794863"/>
          </a:xfrm>
          <a:prstGeom prst="rect">
            <a:avLst/>
          </a:prstGeom>
        </p:spPr>
        <p:txBody>
          <a:bodyPr vert="horz" lIns="0" tIns="0" rIns="0" bIns="0" rtlCol="0">
            <a:normAutofit/>
          </a:body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6" name="ZoneTexte 5"/>
          <p:cNvSpPr txBox="1"/>
          <p:nvPr userDrawn="1"/>
        </p:nvSpPr>
        <p:spPr>
          <a:xfrm>
            <a:off x="614202" y="764705"/>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Tree>
    <p:extLst>
      <p:ext uri="{BB962C8B-B14F-4D97-AF65-F5344CB8AC3E}">
        <p14:creationId xmlns:p14="http://schemas.microsoft.com/office/powerpoint/2010/main" val="4279321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re court, 2 zones ver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a:latin typeface="+mj-lt"/>
                <a:cs typeface="Arial" pitchFamily="34" charset="0"/>
              </a:defRPr>
            </a:lvl1pPr>
          </a:lstStyle>
          <a:p>
            <a:r>
              <a:rPr lang="fr-FR" dirty="0"/>
              <a:t>Titre court, 2 zones vert.</a:t>
            </a:r>
            <a:endParaRPr lang="fr-CH" dirty="0"/>
          </a:p>
        </p:txBody>
      </p:sp>
      <p:sp>
        <p:nvSpPr>
          <p:cNvPr id="3" name="Espace réservé du numéro de diapositive 2"/>
          <p:cNvSpPr>
            <a:spLocks noGrp="1"/>
          </p:cNvSpPr>
          <p:nvPr>
            <p:ph type="sldNum" sz="quarter" idx="10"/>
          </p:nvPr>
        </p:nvSpPr>
        <p:spPr/>
        <p:txBody>
          <a:bodyPr/>
          <a:lstStyle>
            <a:lvl1pPr>
              <a:defRPr>
                <a:latin typeface="+mj-lt"/>
                <a:cs typeface="Arial" pitchFamily="34" charset="0"/>
              </a:defRPr>
            </a:lvl1pPr>
          </a:lstStyle>
          <a:p>
            <a:fld id="{C8D85A7B-7EBF-4E52-9B6E-6D1DFF479678}" type="slidenum">
              <a:rPr lang="fr-CH" smtClean="0"/>
              <a:pPr/>
              <a:t>‹Nr.›</a:t>
            </a:fld>
            <a:endParaRPr lang="fr-CH"/>
          </a:p>
        </p:txBody>
      </p:sp>
      <p:sp>
        <p:nvSpPr>
          <p:cNvPr id="4" name="Espace réservé du pied de page 3"/>
          <p:cNvSpPr>
            <a:spLocks noGrp="1"/>
          </p:cNvSpPr>
          <p:nvPr>
            <p:ph type="ftr" sz="quarter" idx="11"/>
          </p:nvPr>
        </p:nvSpPr>
        <p:spPr/>
        <p:txBody>
          <a:bodyPr/>
          <a:lstStyle>
            <a:lvl1pPr>
              <a:defRPr>
                <a:latin typeface="+mj-lt"/>
                <a:cs typeface="Arial" pitchFamily="34" charset="0"/>
              </a:defRPr>
            </a:lvl1pPr>
          </a:lstStyle>
          <a:p>
            <a:r>
              <a:rPr lang="fr-CH"/>
              <a:t>SyZAct / 19.09.2024</a:t>
            </a:r>
            <a:endParaRPr lang="fr-CH" dirty="0"/>
          </a:p>
        </p:txBody>
      </p:sp>
      <p:sp>
        <p:nvSpPr>
          <p:cNvPr id="5" name="Espace réservé du texte 2"/>
          <p:cNvSpPr>
            <a:spLocks noGrp="1"/>
          </p:cNvSpPr>
          <p:nvPr>
            <p:ph idx="1" hasCustomPrompt="1"/>
          </p:nvPr>
        </p:nvSpPr>
        <p:spPr>
          <a:xfrm>
            <a:off x="609600" y="1295247"/>
            <a:ext cx="5040000" cy="4794863"/>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6" name="Espace réservé du texte 2"/>
          <p:cNvSpPr>
            <a:spLocks noGrp="1"/>
          </p:cNvSpPr>
          <p:nvPr>
            <p:ph idx="12" hasCustomPrompt="1"/>
          </p:nvPr>
        </p:nvSpPr>
        <p:spPr>
          <a:xfrm>
            <a:off x="6599767" y="1295247"/>
            <a:ext cx="5040000" cy="4794863"/>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7" name="ZoneTexte 6"/>
          <p:cNvSpPr txBox="1"/>
          <p:nvPr userDrawn="1"/>
        </p:nvSpPr>
        <p:spPr>
          <a:xfrm>
            <a:off x="614202" y="764705"/>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Tree>
    <p:extLst>
      <p:ext uri="{BB962C8B-B14F-4D97-AF65-F5344CB8AC3E}">
        <p14:creationId xmlns:p14="http://schemas.microsoft.com/office/powerpoint/2010/main" val="283971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re court, 2 zones horiz.">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baseline="0">
                <a:latin typeface="+mj-lt"/>
                <a:cs typeface="Arial" pitchFamily="34" charset="0"/>
              </a:defRPr>
            </a:lvl1pPr>
          </a:lstStyle>
          <a:p>
            <a:r>
              <a:rPr lang="fr-FR" dirty="0"/>
              <a:t>Titre court, 2 zones </a:t>
            </a:r>
            <a:r>
              <a:rPr lang="fr-FR" dirty="0" err="1"/>
              <a:t>horiz</a:t>
            </a:r>
            <a:r>
              <a:rPr lang="fr-FR" dirty="0"/>
              <a:t>.</a:t>
            </a:r>
            <a:endParaRPr lang="fr-CH" dirty="0"/>
          </a:p>
        </p:txBody>
      </p:sp>
      <p:sp>
        <p:nvSpPr>
          <p:cNvPr id="3" name="Espace réservé du numéro de diapositive 2"/>
          <p:cNvSpPr>
            <a:spLocks noGrp="1"/>
          </p:cNvSpPr>
          <p:nvPr>
            <p:ph type="sldNum" sz="quarter" idx="10"/>
          </p:nvPr>
        </p:nvSpPr>
        <p:spPr/>
        <p:txBody>
          <a:bodyPr/>
          <a:lstStyle>
            <a:lvl1pPr>
              <a:defRPr>
                <a:latin typeface="+mj-lt"/>
                <a:cs typeface="Arial" pitchFamily="34" charset="0"/>
              </a:defRPr>
            </a:lvl1pPr>
          </a:lstStyle>
          <a:p>
            <a:fld id="{C8D85A7B-7EBF-4E52-9B6E-6D1DFF479678}" type="slidenum">
              <a:rPr lang="fr-CH" smtClean="0"/>
              <a:pPr/>
              <a:t>‹Nr.›</a:t>
            </a:fld>
            <a:endParaRPr lang="fr-CH"/>
          </a:p>
        </p:txBody>
      </p:sp>
      <p:sp>
        <p:nvSpPr>
          <p:cNvPr id="4" name="Espace réservé du pied de page 3"/>
          <p:cNvSpPr>
            <a:spLocks noGrp="1"/>
          </p:cNvSpPr>
          <p:nvPr>
            <p:ph type="ftr" sz="quarter" idx="11"/>
          </p:nvPr>
        </p:nvSpPr>
        <p:spPr/>
        <p:txBody>
          <a:bodyPr/>
          <a:lstStyle>
            <a:lvl1pPr>
              <a:defRPr>
                <a:latin typeface="+mj-lt"/>
                <a:cs typeface="Arial" pitchFamily="34" charset="0"/>
              </a:defRPr>
            </a:lvl1pPr>
          </a:lstStyle>
          <a:p>
            <a:r>
              <a:rPr lang="fr-CH"/>
              <a:t>SyZAct / 19.09.2024</a:t>
            </a:r>
          </a:p>
        </p:txBody>
      </p:sp>
      <p:sp>
        <p:nvSpPr>
          <p:cNvPr id="5" name="Espace réservé du texte 2"/>
          <p:cNvSpPr>
            <a:spLocks noGrp="1"/>
          </p:cNvSpPr>
          <p:nvPr>
            <p:ph idx="1" hasCustomPrompt="1"/>
          </p:nvPr>
        </p:nvSpPr>
        <p:spPr>
          <a:xfrm>
            <a:off x="609599" y="1295246"/>
            <a:ext cx="11040000" cy="221760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7" name="Espace réservé du texte 2"/>
          <p:cNvSpPr>
            <a:spLocks noGrp="1"/>
          </p:cNvSpPr>
          <p:nvPr>
            <p:ph idx="13" hasCustomPrompt="1"/>
          </p:nvPr>
        </p:nvSpPr>
        <p:spPr>
          <a:xfrm>
            <a:off x="609599" y="3872509"/>
            <a:ext cx="11040000" cy="221760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8" name="ZoneTexte 7"/>
          <p:cNvSpPr txBox="1"/>
          <p:nvPr userDrawn="1"/>
        </p:nvSpPr>
        <p:spPr>
          <a:xfrm>
            <a:off x="614202" y="764705"/>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Tree>
    <p:extLst>
      <p:ext uri="{BB962C8B-B14F-4D97-AF65-F5344CB8AC3E}">
        <p14:creationId xmlns:p14="http://schemas.microsoft.com/office/powerpoint/2010/main" val="3860146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re court, 4 zone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baseline="0">
                <a:latin typeface="+mj-lt"/>
                <a:cs typeface="Arial" pitchFamily="34" charset="0"/>
              </a:defRPr>
            </a:lvl1pPr>
          </a:lstStyle>
          <a:p>
            <a:r>
              <a:rPr lang="fr-FR" dirty="0"/>
              <a:t>Titre court, 4 zones</a:t>
            </a:r>
            <a:endParaRPr lang="fr-CH" dirty="0"/>
          </a:p>
        </p:txBody>
      </p:sp>
      <p:sp>
        <p:nvSpPr>
          <p:cNvPr id="3" name="Espace réservé du numéro de diapositive 2"/>
          <p:cNvSpPr>
            <a:spLocks noGrp="1"/>
          </p:cNvSpPr>
          <p:nvPr>
            <p:ph type="sldNum" sz="quarter" idx="10"/>
          </p:nvPr>
        </p:nvSpPr>
        <p:spPr/>
        <p:txBody>
          <a:bodyPr/>
          <a:lstStyle>
            <a:lvl1pPr>
              <a:defRPr>
                <a:latin typeface="+mj-lt"/>
                <a:cs typeface="Arial" pitchFamily="34" charset="0"/>
              </a:defRPr>
            </a:lvl1pPr>
          </a:lstStyle>
          <a:p>
            <a:fld id="{C8D85A7B-7EBF-4E52-9B6E-6D1DFF479678}" type="slidenum">
              <a:rPr lang="fr-CH" smtClean="0"/>
              <a:pPr/>
              <a:t>‹Nr.›</a:t>
            </a:fld>
            <a:endParaRPr lang="fr-CH"/>
          </a:p>
        </p:txBody>
      </p:sp>
      <p:sp>
        <p:nvSpPr>
          <p:cNvPr id="4" name="Espace réservé du pied de page 3"/>
          <p:cNvSpPr>
            <a:spLocks noGrp="1"/>
          </p:cNvSpPr>
          <p:nvPr>
            <p:ph type="ftr" sz="quarter" idx="11"/>
          </p:nvPr>
        </p:nvSpPr>
        <p:spPr/>
        <p:txBody>
          <a:bodyPr/>
          <a:lstStyle>
            <a:lvl1pPr>
              <a:defRPr>
                <a:latin typeface="+mj-lt"/>
                <a:cs typeface="Arial" pitchFamily="34" charset="0"/>
              </a:defRPr>
            </a:lvl1pPr>
          </a:lstStyle>
          <a:p>
            <a:r>
              <a:rPr lang="fr-CH"/>
              <a:t>SyZAct / 19.09.2024</a:t>
            </a:r>
          </a:p>
        </p:txBody>
      </p:sp>
      <p:sp>
        <p:nvSpPr>
          <p:cNvPr id="5" name="Espace réservé du texte 2"/>
          <p:cNvSpPr>
            <a:spLocks noGrp="1"/>
          </p:cNvSpPr>
          <p:nvPr>
            <p:ph idx="1" hasCustomPrompt="1"/>
          </p:nvPr>
        </p:nvSpPr>
        <p:spPr>
          <a:xfrm>
            <a:off x="609600" y="1295246"/>
            <a:ext cx="5040000" cy="221760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7" name="Espace réservé du texte 2"/>
          <p:cNvSpPr>
            <a:spLocks noGrp="1"/>
          </p:cNvSpPr>
          <p:nvPr>
            <p:ph idx="13" hasCustomPrompt="1"/>
          </p:nvPr>
        </p:nvSpPr>
        <p:spPr>
          <a:xfrm>
            <a:off x="609600" y="3872509"/>
            <a:ext cx="5040000" cy="221760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8" name="Espace réservé du texte 2"/>
          <p:cNvSpPr>
            <a:spLocks noGrp="1"/>
          </p:cNvSpPr>
          <p:nvPr>
            <p:ph idx="14" hasCustomPrompt="1"/>
          </p:nvPr>
        </p:nvSpPr>
        <p:spPr>
          <a:xfrm>
            <a:off x="6599767" y="3872509"/>
            <a:ext cx="5040000" cy="221760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9" name="Espace réservé du texte 2"/>
          <p:cNvSpPr>
            <a:spLocks noGrp="1"/>
          </p:cNvSpPr>
          <p:nvPr>
            <p:ph idx="15" hasCustomPrompt="1"/>
          </p:nvPr>
        </p:nvSpPr>
        <p:spPr>
          <a:xfrm>
            <a:off x="6599767" y="1295246"/>
            <a:ext cx="5040000" cy="221760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0" name="ZoneTexte 9"/>
          <p:cNvSpPr txBox="1"/>
          <p:nvPr userDrawn="1"/>
        </p:nvSpPr>
        <p:spPr>
          <a:xfrm>
            <a:off x="614202" y="764705"/>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Tree>
    <p:extLst>
      <p:ext uri="{BB962C8B-B14F-4D97-AF65-F5344CB8AC3E}">
        <p14:creationId xmlns:p14="http://schemas.microsoft.com/office/powerpoint/2010/main" val="4209853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re court, s/titre et 1 zone">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baseline="0">
                <a:latin typeface="+mj-lt"/>
                <a:cs typeface="Arial" pitchFamily="34" charset="0"/>
              </a:defRPr>
            </a:lvl1pPr>
          </a:lstStyle>
          <a:p>
            <a:r>
              <a:rPr lang="fr-FR" dirty="0"/>
              <a:t>Titre court, s/titre et 1 zone</a:t>
            </a:r>
            <a:endParaRPr lang="fr-CH" dirty="0"/>
          </a:p>
        </p:txBody>
      </p:sp>
      <p:sp>
        <p:nvSpPr>
          <p:cNvPr id="3" name="Espace réservé du numéro de diapositive 2"/>
          <p:cNvSpPr>
            <a:spLocks noGrp="1"/>
          </p:cNvSpPr>
          <p:nvPr>
            <p:ph type="sldNum" sz="quarter" idx="10"/>
          </p:nvPr>
        </p:nvSpPr>
        <p:spPr/>
        <p:txBody>
          <a:bodyPr/>
          <a:lstStyle>
            <a:lvl1pPr>
              <a:defRPr>
                <a:latin typeface="+mj-lt"/>
                <a:cs typeface="Arial" pitchFamily="34" charset="0"/>
              </a:defRPr>
            </a:lvl1pPr>
          </a:lstStyle>
          <a:p>
            <a:fld id="{C8D85A7B-7EBF-4E52-9B6E-6D1DFF479678}" type="slidenum">
              <a:rPr lang="fr-CH" smtClean="0"/>
              <a:pPr/>
              <a:t>‹Nr.›</a:t>
            </a:fld>
            <a:endParaRPr lang="fr-CH" dirty="0"/>
          </a:p>
        </p:txBody>
      </p:sp>
      <p:sp>
        <p:nvSpPr>
          <p:cNvPr id="4" name="Espace réservé du pied de page 3"/>
          <p:cNvSpPr>
            <a:spLocks noGrp="1"/>
          </p:cNvSpPr>
          <p:nvPr>
            <p:ph type="ftr" sz="quarter" idx="11"/>
          </p:nvPr>
        </p:nvSpPr>
        <p:spPr/>
        <p:txBody>
          <a:bodyPr/>
          <a:lstStyle>
            <a:lvl1pPr>
              <a:defRPr>
                <a:latin typeface="+mj-lt"/>
                <a:cs typeface="Arial" pitchFamily="34" charset="0"/>
              </a:defRPr>
            </a:lvl1pPr>
          </a:lstStyle>
          <a:p>
            <a:r>
              <a:rPr lang="fr-CH"/>
              <a:t>SyZAct / 19.09.2024</a:t>
            </a:r>
            <a:endParaRPr lang="fr-CH" dirty="0"/>
          </a:p>
        </p:txBody>
      </p:sp>
      <p:sp>
        <p:nvSpPr>
          <p:cNvPr id="7" name="Espace réservé du texte 6"/>
          <p:cNvSpPr>
            <a:spLocks noGrp="1"/>
          </p:cNvSpPr>
          <p:nvPr>
            <p:ph type="body" sz="quarter" idx="12" hasCustomPrompt="1"/>
          </p:nvPr>
        </p:nvSpPr>
        <p:spPr>
          <a:xfrm>
            <a:off x="609601" y="1295401"/>
            <a:ext cx="11036299" cy="369332"/>
          </a:xfrm>
        </p:spPr>
        <p:txBody>
          <a:bodyPr wrap="none">
            <a:noAutofit/>
          </a:bodyPr>
          <a:lstStyle>
            <a:lvl1pPr marL="0" indent="0">
              <a:buNone/>
              <a:defRPr sz="2400" b="1">
                <a:solidFill>
                  <a:schemeClr val="tx2"/>
                </a:solidFill>
                <a:latin typeface="+mj-lt"/>
                <a:cs typeface="Arial" pitchFamily="34" charset="0"/>
              </a:defRPr>
            </a:lvl1pPr>
          </a:lstStyle>
          <a:p>
            <a:pPr lvl="0"/>
            <a:r>
              <a:rPr lang="fr-FR" dirty="0"/>
              <a:t>Sous-titre</a:t>
            </a:r>
            <a:endParaRPr lang="fr-CH" dirty="0"/>
          </a:p>
        </p:txBody>
      </p:sp>
      <p:sp>
        <p:nvSpPr>
          <p:cNvPr id="8" name="Espace réservé du texte 2"/>
          <p:cNvSpPr>
            <a:spLocks noGrp="1"/>
          </p:cNvSpPr>
          <p:nvPr>
            <p:ph idx="1" hasCustomPrompt="1"/>
          </p:nvPr>
        </p:nvSpPr>
        <p:spPr>
          <a:xfrm>
            <a:off x="609600" y="1790701"/>
            <a:ext cx="11040000" cy="4299409"/>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9" name="ZoneTexte 8"/>
          <p:cNvSpPr txBox="1"/>
          <p:nvPr userDrawn="1"/>
        </p:nvSpPr>
        <p:spPr>
          <a:xfrm>
            <a:off x="614202" y="764705"/>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Tree>
    <p:extLst>
      <p:ext uri="{BB962C8B-B14F-4D97-AF65-F5344CB8AC3E}">
        <p14:creationId xmlns:p14="http://schemas.microsoft.com/office/powerpoint/2010/main" val="488945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court, s/titre et 2 zones ver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baseline="0">
                <a:latin typeface="+mj-lt"/>
              </a:defRPr>
            </a:lvl1pPr>
          </a:lstStyle>
          <a:p>
            <a:r>
              <a:rPr lang="fr-FR" dirty="0"/>
              <a:t>Titre court, s/titre et 2 zones vert.</a:t>
            </a:r>
            <a:endParaRPr lang="fr-CH" dirty="0"/>
          </a:p>
        </p:txBody>
      </p:sp>
      <p:sp>
        <p:nvSpPr>
          <p:cNvPr id="3" name="Espace réservé du numéro de diapositive 2"/>
          <p:cNvSpPr>
            <a:spLocks noGrp="1"/>
          </p:cNvSpPr>
          <p:nvPr>
            <p:ph type="sldNum" sz="quarter" idx="10"/>
          </p:nvPr>
        </p:nvSpPr>
        <p:spPr/>
        <p:txBody>
          <a:bodyPr/>
          <a:lstStyle>
            <a:lvl1pPr>
              <a:defRPr>
                <a:latin typeface="+mj-lt"/>
              </a:defRPr>
            </a:lvl1pPr>
          </a:lstStyle>
          <a:p>
            <a:fld id="{C8D85A7B-7EBF-4E52-9B6E-6D1DFF479678}" type="slidenum">
              <a:rPr lang="fr-CH" smtClean="0"/>
              <a:pPr/>
              <a:t>‹Nr.›</a:t>
            </a:fld>
            <a:endParaRPr lang="fr-CH" dirty="0"/>
          </a:p>
        </p:txBody>
      </p:sp>
      <p:sp>
        <p:nvSpPr>
          <p:cNvPr id="4" name="Espace réservé du pied de page 3"/>
          <p:cNvSpPr>
            <a:spLocks noGrp="1"/>
          </p:cNvSpPr>
          <p:nvPr>
            <p:ph type="ftr" sz="quarter" idx="11"/>
          </p:nvPr>
        </p:nvSpPr>
        <p:spPr/>
        <p:txBody>
          <a:bodyPr/>
          <a:lstStyle>
            <a:lvl1pPr>
              <a:defRPr>
                <a:latin typeface="+mj-lt"/>
              </a:defRPr>
            </a:lvl1pPr>
          </a:lstStyle>
          <a:p>
            <a:r>
              <a:rPr lang="fr-CH"/>
              <a:t>SyZAct / 19.09.2024</a:t>
            </a:r>
            <a:endParaRPr lang="fr-CH" dirty="0"/>
          </a:p>
        </p:txBody>
      </p:sp>
      <p:sp>
        <p:nvSpPr>
          <p:cNvPr id="7" name="Espace réservé du texte 6"/>
          <p:cNvSpPr>
            <a:spLocks noGrp="1"/>
          </p:cNvSpPr>
          <p:nvPr>
            <p:ph type="body" sz="quarter" idx="12" hasCustomPrompt="1"/>
          </p:nvPr>
        </p:nvSpPr>
        <p:spPr>
          <a:xfrm>
            <a:off x="609602" y="1295401"/>
            <a:ext cx="5039999" cy="369332"/>
          </a:xfrm>
        </p:spPr>
        <p:txBody>
          <a:bodyPr wrap="none">
            <a:noAutofit/>
          </a:bodyPr>
          <a:lstStyle>
            <a:lvl1pPr marL="0" indent="0">
              <a:buNone/>
              <a:defRPr sz="2400" b="1">
                <a:solidFill>
                  <a:schemeClr val="tx2"/>
                </a:solidFill>
                <a:latin typeface="+mj-lt"/>
              </a:defRPr>
            </a:lvl1pPr>
          </a:lstStyle>
          <a:p>
            <a:pPr lvl="0"/>
            <a:r>
              <a:rPr lang="fr-FR" dirty="0"/>
              <a:t>Sous-titre</a:t>
            </a:r>
            <a:endParaRPr lang="fr-CH" dirty="0"/>
          </a:p>
        </p:txBody>
      </p:sp>
      <p:sp>
        <p:nvSpPr>
          <p:cNvPr id="10" name="Espace réservé du texte 2"/>
          <p:cNvSpPr>
            <a:spLocks noGrp="1"/>
          </p:cNvSpPr>
          <p:nvPr>
            <p:ph idx="1" hasCustomPrompt="1"/>
          </p:nvPr>
        </p:nvSpPr>
        <p:spPr>
          <a:xfrm>
            <a:off x="609600" y="1790701"/>
            <a:ext cx="5040000" cy="4299409"/>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1" name="Espace réservé du texte 2"/>
          <p:cNvSpPr>
            <a:spLocks noGrp="1"/>
          </p:cNvSpPr>
          <p:nvPr>
            <p:ph idx="13" hasCustomPrompt="1"/>
          </p:nvPr>
        </p:nvSpPr>
        <p:spPr>
          <a:xfrm>
            <a:off x="6599767" y="1790701"/>
            <a:ext cx="5040000" cy="4299409"/>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8" name="ZoneTexte 7"/>
          <p:cNvSpPr txBox="1"/>
          <p:nvPr userDrawn="1"/>
        </p:nvSpPr>
        <p:spPr>
          <a:xfrm>
            <a:off x="614202" y="764705"/>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
        <p:nvSpPr>
          <p:cNvPr id="9" name="Espace réservé du texte 6"/>
          <p:cNvSpPr>
            <a:spLocks noGrp="1"/>
          </p:cNvSpPr>
          <p:nvPr>
            <p:ph type="body" sz="quarter" idx="14" hasCustomPrompt="1"/>
          </p:nvPr>
        </p:nvSpPr>
        <p:spPr>
          <a:xfrm>
            <a:off x="6598483" y="1295401"/>
            <a:ext cx="5039999" cy="369332"/>
          </a:xfrm>
        </p:spPr>
        <p:txBody>
          <a:bodyPr wrap="none">
            <a:noAutofit/>
          </a:bodyPr>
          <a:lstStyle>
            <a:lvl1pPr marL="0" indent="0">
              <a:buNone/>
              <a:defRPr sz="2400" b="1">
                <a:solidFill>
                  <a:schemeClr val="tx2"/>
                </a:solidFill>
                <a:latin typeface="+mj-lt"/>
              </a:defRPr>
            </a:lvl1pPr>
          </a:lstStyle>
          <a:p>
            <a:pPr lvl="0"/>
            <a:r>
              <a:rPr lang="fr-FR" dirty="0"/>
              <a:t>Sous-titre</a:t>
            </a:r>
            <a:endParaRPr lang="fr-CH" dirty="0"/>
          </a:p>
        </p:txBody>
      </p:sp>
    </p:spTree>
    <p:extLst>
      <p:ext uri="{BB962C8B-B14F-4D97-AF65-F5344CB8AC3E}">
        <p14:creationId xmlns:p14="http://schemas.microsoft.com/office/powerpoint/2010/main" val="94357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 court, s/titre et 2 zones horiz.">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baseline="0">
                <a:latin typeface="+mj-lt"/>
                <a:cs typeface="Arial" pitchFamily="34" charset="0"/>
              </a:defRPr>
            </a:lvl1pPr>
          </a:lstStyle>
          <a:p>
            <a:r>
              <a:rPr lang="fr-FR" dirty="0"/>
              <a:t>Titre court, s/titre et 2 zones </a:t>
            </a:r>
            <a:r>
              <a:rPr lang="fr-FR" dirty="0" err="1"/>
              <a:t>horiz</a:t>
            </a:r>
            <a:r>
              <a:rPr lang="fr-FR" dirty="0"/>
              <a:t>.</a:t>
            </a:r>
            <a:endParaRPr lang="fr-CH" dirty="0"/>
          </a:p>
        </p:txBody>
      </p:sp>
      <p:sp>
        <p:nvSpPr>
          <p:cNvPr id="3" name="Espace réservé du numéro de diapositive 2"/>
          <p:cNvSpPr>
            <a:spLocks noGrp="1"/>
          </p:cNvSpPr>
          <p:nvPr>
            <p:ph type="sldNum" sz="quarter" idx="10"/>
          </p:nvPr>
        </p:nvSpPr>
        <p:spPr/>
        <p:txBody>
          <a:bodyPr/>
          <a:lstStyle>
            <a:lvl1pPr>
              <a:defRPr>
                <a:latin typeface="+mj-lt"/>
                <a:cs typeface="Arial" pitchFamily="34" charset="0"/>
              </a:defRPr>
            </a:lvl1pPr>
          </a:lstStyle>
          <a:p>
            <a:fld id="{C8D85A7B-7EBF-4E52-9B6E-6D1DFF479678}" type="slidenum">
              <a:rPr lang="fr-CH" smtClean="0"/>
              <a:pPr/>
              <a:t>‹Nr.›</a:t>
            </a:fld>
            <a:endParaRPr lang="fr-CH"/>
          </a:p>
        </p:txBody>
      </p:sp>
      <p:sp>
        <p:nvSpPr>
          <p:cNvPr id="4" name="Espace réservé du pied de page 3"/>
          <p:cNvSpPr>
            <a:spLocks noGrp="1"/>
          </p:cNvSpPr>
          <p:nvPr>
            <p:ph type="ftr" sz="quarter" idx="11"/>
          </p:nvPr>
        </p:nvSpPr>
        <p:spPr/>
        <p:txBody>
          <a:bodyPr/>
          <a:lstStyle>
            <a:lvl1pPr>
              <a:defRPr>
                <a:latin typeface="+mj-lt"/>
                <a:cs typeface="Arial" pitchFamily="34" charset="0"/>
              </a:defRPr>
            </a:lvl1pPr>
          </a:lstStyle>
          <a:p>
            <a:r>
              <a:rPr lang="fr-CH"/>
              <a:t>SyZAct / 19.09.2024</a:t>
            </a:r>
          </a:p>
        </p:txBody>
      </p:sp>
      <p:sp>
        <p:nvSpPr>
          <p:cNvPr id="7" name="Espace réservé du texte 6"/>
          <p:cNvSpPr>
            <a:spLocks noGrp="1"/>
          </p:cNvSpPr>
          <p:nvPr>
            <p:ph type="body" sz="quarter" idx="12" hasCustomPrompt="1"/>
          </p:nvPr>
        </p:nvSpPr>
        <p:spPr>
          <a:xfrm>
            <a:off x="609601" y="1295401"/>
            <a:ext cx="11036299" cy="369332"/>
          </a:xfrm>
        </p:spPr>
        <p:txBody>
          <a:bodyPr wrap="none">
            <a:noAutofit/>
          </a:bodyPr>
          <a:lstStyle>
            <a:lvl1pPr marL="0" indent="0">
              <a:buNone/>
              <a:defRPr sz="2400" b="1">
                <a:solidFill>
                  <a:schemeClr val="tx2"/>
                </a:solidFill>
                <a:latin typeface="+mj-lt"/>
                <a:cs typeface="Arial" pitchFamily="34" charset="0"/>
              </a:defRPr>
            </a:lvl1pPr>
          </a:lstStyle>
          <a:p>
            <a:pPr lvl="0"/>
            <a:r>
              <a:rPr lang="fr-FR" dirty="0"/>
              <a:t>Sous-titre</a:t>
            </a:r>
            <a:endParaRPr lang="fr-CH" dirty="0"/>
          </a:p>
        </p:txBody>
      </p:sp>
      <p:sp>
        <p:nvSpPr>
          <p:cNvPr id="8" name="Espace réservé du texte 2"/>
          <p:cNvSpPr>
            <a:spLocks noGrp="1"/>
          </p:cNvSpPr>
          <p:nvPr>
            <p:ph idx="1" hasCustomPrompt="1"/>
          </p:nvPr>
        </p:nvSpPr>
        <p:spPr>
          <a:xfrm>
            <a:off x="609599" y="1790701"/>
            <a:ext cx="11040000" cy="1957425"/>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1" name="Espace réservé du texte 2"/>
          <p:cNvSpPr>
            <a:spLocks noGrp="1"/>
          </p:cNvSpPr>
          <p:nvPr>
            <p:ph idx="13" hasCustomPrompt="1"/>
          </p:nvPr>
        </p:nvSpPr>
        <p:spPr>
          <a:xfrm>
            <a:off x="609599" y="4114799"/>
            <a:ext cx="11040000" cy="195840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9" name="ZoneTexte 8"/>
          <p:cNvSpPr txBox="1"/>
          <p:nvPr userDrawn="1"/>
        </p:nvSpPr>
        <p:spPr>
          <a:xfrm>
            <a:off x="614202" y="764705"/>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Tree>
    <p:extLst>
      <p:ext uri="{BB962C8B-B14F-4D97-AF65-F5344CB8AC3E}">
        <p14:creationId xmlns:p14="http://schemas.microsoft.com/office/powerpoint/2010/main" val="1823952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re court, s/titre et 4 zone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baseline="0">
                <a:latin typeface="+mj-lt"/>
                <a:cs typeface="Arial" pitchFamily="34" charset="0"/>
              </a:defRPr>
            </a:lvl1pPr>
          </a:lstStyle>
          <a:p>
            <a:r>
              <a:rPr lang="fr-FR" dirty="0"/>
              <a:t>Titre court, s/titre et 4 zones</a:t>
            </a:r>
            <a:endParaRPr lang="fr-CH" dirty="0"/>
          </a:p>
        </p:txBody>
      </p:sp>
      <p:sp>
        <p:nvSpPr>
          <p:cNvPr id="3" name="Espace réservé du numéro de diapositive 2"/>
          <p:cNvSpPr>
            <a:spLocks noGrp="1"/>
          </p:cNvSpPr>
          <p:nvPr>
            <p:ph type="sldNum" sz="quarter" idx="10"/>
          </p:nvPr>
        </p:nvSpPr>
        <p:spPr/>
        <p:txBody>
          <a:bodyPr/>
          <a:lstStyle>
            <a:lvl1pPr>
              <a:defRPr>
                <a:latin typeface="+mj-lt"/>
                <a:cs typeface="Arial" pitchFamily="34" charset="0"/>
              </a:defRPr>
            </a:lvl1pPr>
          </a:lstStyle>
          <a:p>
            <a:fld id="{C8D85A7B-7EBF-4E52-9B6E-6D1DFF479678}" type="slidenum">
              <a:rPr lang="fr-CH" smtClean="0"/>
              <a:pPr/>
              <a:t>‹Nr.›</a:t>
            </a:fld>
            <a:endParaRPr lang="fr-CH"/>
          </a:p>
        </p:txBody>
      </p:sp>
      <p:sp>
        <p:nvSpPr>
          <p:cNvPr id="4" name="Espace réservé du pied de page 3"/>
          <p:cNvSpPr>
            <a:spLocks noGrp="1"/>
          </p:cNvSpPr>
          <p:nvPr>
            <p:ph type="ftr" sz="quarter" idx="11"/>
          </p:nvPr>
        </p:nvSpPr>
        <p:spPr/>
        <p:txBody>
          <a:bodyPr/>
          <a:lstStyle>
            <a:lvl1pPr>
              <a:defRPr>
                <a:latin typeface="+mj-lt"/>
                <a:cs typeface="Arial" pitchFamily="34" charset="0"/>
              </a:defRPr>
            </a:lvl1pPr>
          </a:lstStyle>
          <a:p>
            <a:r>
              <a:rPr lang="fr-CH"/>
              <a:t>SyZAct / 19.09.2024</a:t>
            </a:r>
          </a:p>
        </p:txBody>
      </p:sp>
      <p:sp>
        <p:nvSpPr>
          <p:cNvPr id="7" name="Espace réservé du texte 6"/>
          <p:cNvSpPr>
            <a:spLocks noGrp="1"/>
          </p:cNvSpPr>
          <p:nvPr>
            <p:ph type="body" sz="quarter" idx="12" hasCustomPrompt="1"/>
          </p:nvPr>
        </p:nvSpPr>
        <p:spPr>
          <a:xfrm>
            <a:off x="609602" y="1295401"/>
            <a:ext cx="5039999" cy="369332"/>
          </a:xfrm>
        </p:spPr>
        <p:txBody>
          <a:bodyPr wrap="none">
            <a:noAutofit/>
          </a:bodyPr>
          <a:lstStyle>
            <a:lvl1pPr marL="0" indent="0">
              <a:buNone/>
              <a:defRPr sz="2400" b="1">
                <a:solidFill>
                  <a:schemeClr val="tx2"/>
                </a:solidFill>
                <a:latin typeface="+mj-lt"/>
                <a:cs typeface="Arial" pitchFamily="34" charset="0"/>
              </a:defRPr>
            </a:lvl1pPr>
          </a:lstStyle>
          <a:p>
            <a:pPr lvl="0"/>
            <a:r>
              <a:rPr lang="fr-FR" dirty="0"/>
              <a:t>Sous-titre</a:t>
            </a:r>
            <a:endParaRPr lang="fr-CH" dirty="0"/>
          </a:p>
        </p:txBody>
      </p:sp>
      <p:sp>
        <p:nvSpPr>
          <p:cNvPr id="13" name="Espace réservé du texte 2"/>
          <p:cNvSpPr>
            <a:spLocks noGrp="1"/>
          </p:cNvSpPr>
          <p:nvPr>
            <p:ph idx="1" hasCustomPrompt="1"/>
          </p:nvPr>
        </p:nvSpPr>
        <p:spPr>
          <a:xfrm>
            <a:off x="609600" y="1790701"/>
            <a:ext cx="5040000" cy="1957425"/>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4" name="Espace réservé du texte 2"/>
          <p:cNvSpPr>
            <a:spLocks noGrp="1"/>
          </p:cNvSpPr>
          <p:nvPr>
            <p:ph idx="13" hasCustomPrompt="1"/>
          </p:nvPr>
        </p:nvSpPr>
        <p:spPr>
          <a:xfrm>
            <a:off x="609600" y="4114800"/>
            <a:ext cx="5040000" cy="195840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5" name="Espace réservé du texte 2"/>
          <p:cNvSpPr>
            <a:spLocks noGrp="1"/>
          </p:cNvSpPr>
          <p:nvPr>
            <p:ph idx="14" hasCustomPrompt="1"/>
          </p:nvPr>
        </p:nvSpPr>
        <p:spPr>
          <a:xfrm>
            <a:off x="6599767" y="4114800"/>
            <a:ext cx="5040000" cy="195840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6" name="Espace réservé du texte 2"/>
          <p:cNvSpPr>
            <a:spLocks noGrp="1"/>
          </p:cNvSpPr>
          <p:nvPr>
            <p:ph idx="15" hasCustomPrompt="1"/>
          </p:nvPr>
        </p:nvSpPr>
        <p:spPr>
          <a:xfrm>
            <a:off x="6599767" y="1790701"/>
            <a:ext cx="5040000" cy="1957425"/>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0" name="ZoneTexte 9"/>
          <p:cNvSpPr txBox="1"/>
          <p:nvPr userDrawn="1"/>
        </p:nvSpPr>
        <p:spPr>
          <a:xfrm>
            <a:off x="614202" y="764705"/>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
        <p:nvSpPr>
          <p:cNvPr id="11" name="Espace réservé du texte 6"/>
          <p:cNvSpPr>
            <a:spLocks noGrp="1"/>
          </p:cNvSpPr>
          <p:nvPr>
            <p:ph type="body" sz="quarter" idx="16" hasCustomPrompt="1"/>
          </p:nvPr>
        </p:nvSpPr>
        <p:spPr>
          <a:xfrm>
            <a:off x="6599769" y="1295401"/>
            <a:ext cx="5039999" cy="369332"/>
          </a:xfrm>
        </p:spPr>
        <p:txBody>
          <a:bodyPr wrap="none">
            <a:noAutofit/>
          </a:bodyPr>
          <a:lstStyle>
            <a:lvl1pPr marL="0" indent="0">
              <a:buNone/>
              <a:defRPr sz="2400" b="1">
                <a:solidFill>
                  <a:schemeClr val="tx2"/>
                </a:solidFill>
                <a:latin typeface="+mj-lt"/>
                <a:cs typeface="Arial" pitchFamily="34" charset="0"/>
              </a:defRPr>
            </a:lvl1pPr>
          </a:lstStyle>
          <a:p>
            <a:pPr lvl="0"/>
            <a:r>
              <a:rPr lang="fr-FR" dirty="0"/>
              <a:t>Sous-titre</a:t>
            </a:r>
            <a:endParaRPr lang="fr-CH" dirty="0"/>
          </a:p>
        </p:txBody>
      </p:sp>
    </p:spTree>
    <p:extLst>
      <p:ext uri="{BB962C8B-B14F-4D97-AF65-F5344CB8AC3E}">
        <p14:creationId xmlns:p14="http://schemas.microsoft.com/office/powerpoint/2010/main" val="1898183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long, 1 zone">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lvl1pPr>
              <a:defRPr>
                <a:latin typeface="+mj-lt"/>
                <a:cs typeface="Arial" pitchFamily="34" charset="0"/>
              </a:defRPr>
            </a:lvl1pPr>
          </a:lstStyle>
          <a:p>
            <a:fld id="{8A5C02AC-7E36-45E9-90E7-0339063CCE1B}" type="slidenum">
              <a:rPr lang="fr-CH" smtClean="0"/>
              <a:pPr/>
              <a:t>‹Nr.›</a:t>
            </a:fld>
            <a:endParaRPr lang="fr-CH" dirty="0"/>
          </a:p>
        </p:txBody>
      </p:sp>
      <p:sp>
        <p:nvSpPr>
          <p:cNvPr id="4" name="Espace réservé du pied de page 3"/>
          <p:cNvSpPr>
            <a:spLocks noGrp="1"/>
          </p:cNvSpPr>
          <p:nvPr>
            <p:ph type="ftr" sz="quarter" idx="11"/>
          </p:nvPr>
        </p:nvSpPr>
        <p:spPr/>
        <p:txBody>
          <a:bodyPr/>
          <a:lstStyle>
            <a:lvl1pPr>
              <a:defRPr>
                <a:latin typeface="+mj-lt"/>
                <a:cs typeface="Arial" pitchFamily="34" charset="0"/>
              </a:defRPr>
            </a:lvl1pPr>
          </a:lstStyle>
          <a:p>
            <a:r>
              <a:rPr lang="fr-CH"/>
              <a:t>SyZAct / 19.09.2024</a:t>
            </a:r>
            <a:endParaRPr lang="fr-CH" dirty="0"/>
          </a:p>
        </p:txBody>
      </p:sp>
      <p:sp>
        <p:nvSpPr>
          <p:cNvPr id="7" name="ZoneTexte 6"/>
          <p:cNvSpPr txBox="1"/>
          <p:nvPr userDrawn="1"/>
        </p:nvSpPr>
        <p:spPr>
          <a:xfrm>
            <a:off x="614202" y="1268761"/>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
        <p:nvSpPr>
          <p:cNvPr id="8" name="Titre 1"/>
          <p:cNvSpPr>
            <a:spLocks noGrp="1"/>
          </p:cNvSpPr>
          <p:nvPr>
            <p:ph type="title" hasCustomPrompt="1"/>
          </p:nvPr>
        </p:nvSpPr>
        <p:spPr>
          <a:xfrm>
            <a:off x="609600" y="306001"/>
            <a:ext cx="11040000" cy="984885"/>
          </a:xfrm>
        </p:spPr>
        <p:txBody>
          <a:bodyPr/>
          <a:lstStyle>
            <a:lvl1pPr>
              <a:defRPr baseline="0">
                <a:latin typeface="+mj-lt"/>
                <a:cs typeface="Arial" pitchFamily="34" charset="0"/>
              </a:defRPr>
            </a:lvl1pPr>
          </a:lstStyle>
          <a:p>
            <a:r>
              <a:rPr lang="fr-FR" dirty="0"/>
              <a:t>Titre long, 1 zone</a:t>
            </a:r>
            <a:endParaRPr lang="fr-CH" dirty="0"/>
          </a:p>
        </p:txBody>
      </p:sp>
      <p:sp>
        <p:nvSpPr>
          <p:cNvPr id="9" name="Espace réservé du texte 2"/>
          <p:cNvSpPr>
            <a:spLocks noGrp="1"/>
          </p:cNvSpPr>
          <p:nvPr>
            <p:ph idx="1" hasCustomPrompt="1"/>
          </p:nvPr>
        </p:nvSpPr>
        <p:spPr>
          <a:xfrm>
            <a:off x="609600" y="1790701"/>
            <a:ext cx="11040000" cy="4299409"/>
          </a:xfrm>
          <a:prstGeom prst="rect">
            <a:avLst/>
          </a:prstGeom>
        </p:spPr>
        <p:txBody>
          <a:bodyPr vert="horz" lIns="0" tIns="0" rIns="0" bIns="0" rtlCol="0">
            <a:normAutofit/>
          </a:body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Tree>
    <p:extLst>
      <p:ext uri="{BB962C8B-B14F-4D97-AF65-F5344CB8AC3E}">
        <p14:creationId xmlns:p14="http://schemas.microsoft.com/office/powerpoint/2010/main" val="24523898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long, 2 zones vert.">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lvl1pPr>
              <a:defRPr>
                <a:latin typeface="+mj-lt"/>
                <a:cs typeface="Arial" pitchFamily="34" charset="0"/>
              </a:defRPr>
            </a:lvl1pPr>
          </a:lstStyle>
          <a:p>
            <a:fld id="{8A5C02AC-7E36-45E9-90E7-0339063CCE1B}" type="slidenum">
              <a:rPr lang="fr-CH" smtClean="0"/>
              <a:pPr/>
              <a:t>‹Nr.›</a:t>
            </a:fld>
            <a:endParaRPr lang="fr-CH" dirty="0"/>
          </a:p>
        </p:txBody>
      </p:sp>
      <p:sp>
        <p:nvSpPr>
          <p:cNvPr id="4" name="Espace réservé du pied de page 3"/>
          <p:cNvSpPr>
            <a:spLocks noGrp="1"/>
          </p:cNvSpPr>
          <p:nvPr>
            <p:ph type="ftr" sz="quarter" idx="11"/>
          </p:nvPr>
        </p:nvSpPr>
        <p:spPr/>
        <p:txBody>
          <a:bodyPr/>
          <a:lstStyle>
            <a:lvl1pPr>
              <a:defRPr>
                <a:latin typeface="+mj-lt"/>
                <a:cs typeface="Arial" pitchFamily="34" charset="0"/>
              </a:defRPr>
            </a:lvl1pPr>
          </a:lstStyle>
          <a:p>
            <a:r>
              <a:rPr lang="fr-CH"/>
              <a:t>SyZAct / 19.09.2024</a:t>
            </a:r>
            <a:endParaRPr lang="fr-CH" dirty="0"/>
          </a:p>
        </p:txBody>
      </p:sp>
      <p:sp>
        <p:nvSpPr>
          <p:cNvPr id="7" name="Espace réservé du texte 2"/>
          <p:cNvSpPr>
            <a:spLocks noGrp="1"/>
          </p:cNvSpPr>
          <p:nvPr>
            <p:ph idx="1" hasCustomPrompt="1"/>
          </p:nvPr>
        </p:nvSpPr>
        <p:spPr>
          <a:xfrm>
            <a:off x="609600" y="1790700"/>
            <a:ext cx="5040000" cy="428625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8" name="Espace réservé du texte 2"/>
          <p:cNvSpPr>
            <a:spLocks noGrp="1"/>
          </p:cNvSpPr>
          <p:nvPr>
            <p:ph idx="12" hasCustomPrompt="1"/>
          </p:nvPr>
        </p:nvSpPr>
        <p:spPr>
          <a:xfrm>
            <a:off x="6599767" y="1790701"/>
            <a:ext cx="5040000" cy="428625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9" name="ZoneTexte 8"/>
          <p:cNvSpPr txBox="1"/>
          <p:nvPr userDrawn="1"/>
        </p:nvSpPr>
        <p:spPr>
          <a:xfrm>
            <a:off x="614202" y="1268761"/>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
        <p:nvSpPr>
          <p:cNvPr id="10" name="Titre 1"/>
          <p:cNvSpPr>
            <a:spLocks noGrp="1"/>
          </p:cNvSpPr>
          <p:nvPr>
            <p:ph type="title" hasCustomPrompt="1"/>
          </p:nvPr>
        </p:nvSpPr>
        <p:spPr>
          <a:xfrm>
            <a:off x="609600" y="306001"/>
            <a:ext cx="11040000" cy="984885"/>
          </a:xfrm>
        </p:spPr>
        <p:txBody>
          <a:bodyPr/>
          <a:lstStyle>
            <a:lvl1pPr>
              <a:defRPr baseline="0">
                <a:latin typeface="+mj-lt"/>
                <a:cs typeface="Arial" pitchFamily="34" charset="0"/>
              </a:defRPr>
            </a:lvl1pPr>
          </a:lstStyle>
          <a:p>
            <a:r>
              <a:rPr lang="fr-FR" dirty="0"/>
              <a:t>Titre long, 2 zones vert.</a:t>
            </a:r>
            <a:endParaRPr lang="fr-CH" dirty="0"/>
          </a:p>
        </p:txBody>
      </p:sp>
    </p:spTree>
    <p:extLst>
      <p:ext uri="{BB962C8B-B14F-4D97-AF65-F5344CB8AC3E}">
        <p14:creationId xmlns:p14="http://schemas.microsoft.com/office/powerpoint/2010/main" val="4741017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long, 2 zones horiz.">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lvl1pPr>
              <a:defRPr>
                <a:latin typeface="+mj-lt"/>
                <a:cs typeface="Arial" pitchFamily="34" charset="0"/>
              </a:defRPr>
            </a:lvl1pPr>
          </a:lstStyle>
          <a:p>
            <a:fld id="{8A5C02AC-7E36-45E9-90E7-0339063CCE1B}" type="slidenum">
              <a:rPr lang="fr-CH" smtClean="0"/>
              <a:pPr/>
              <a:t>‹Nr.›</a:t>
            </a:fld>
            <a:endParaRPr lang="fr-CH" dirty="0"/>
          </a:p>
        </p:txBody>
      </p:sp>
      <p:sp>
        <p:nvSpPr>
          <p:cNvPr id="4" name="Espace réservé du pied de page 3"/>
          <p:cNvSpPr>
            <a:spLocks noGrp="1"/>
          </p:cNvSpPr>
          <p:nvPr>
            <p:ph type="ftr" sz="quarter" idx="11"/>
          </p:nvPr>
        </p:nvSpPr>
        <p:spPr/>
        <p:txBody>
          <a:bodyPr/>
          <a:lstStyle>
            <a:lvl1pPr>
              <a:defRPr>
                <a:latin typeface="+mj-lt"/>
                <a:cs typeface="Arial" pitchFamily="34" charset="0"/>
              </a:defRPr>
            </a:lvl1pPr>
          </a:lstStyle>
          <a:p>
            <a:r>
              <a:rPr lang="fr-CH"/>
              <a:t>SyZAct / 19.09.2024</a:t>
            </a:r>
            <a:endParaRPr lang="fr-CH" dirty="0"/>
          </a:p>
        </p:txBody>
      </p:sp>
      <p:sp>
        <p:nvSpPr>
          <p:cNvPr id="11" name="Espace réservé du texte 2"/>
          <p:cNvSpPr>
            <a:spLocks noGrp="1"/>
          </p:cNvSpPr>
          <p:nvPr>
            <p:ph idx="1" hasCustomPrompt="1"/>
          </p:nvPr>
        </p:nvSpPr>
        <p:spPr>
          <a:xfrm>
            <a:off x="609599" y="1790700"/>
            <a:ext cx="11040000" cy="196215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2" name="Espace réservé du texte 2"/>
          <p:cNvSpPr>
            <a:spLocks noGrp="1"/>
          </p:cNvSpPr>
          <p:nvPr>
            <p:ph idx="13" hasCustomPrompt="1"/>
          </p:nvPr>
        </p:nvSpPr>
        <p:spPr>
          <a:xfrm>
            <a:off x="609599" y="4114799"/>
            <a:ext cx="11040000" cy="196200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7" name="ZoneTexte 6"/>
          <p:cNvSpPr txBox="1"/>
          <p:nvPr userDrawn="1"/>
        </p:nvSpPr>
        <p:spPr>
          <a:xfrm>
            <a:off x="614202" y="1268761"/>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
        <p:nvSpPr>
          <p:cNvPr id="8" name="Titre 1"/>
          <p:cNvSpPr>
            <a:spLocks noGrp="1"/>
          </p:cNvSpPr>
          <p:nvPr>
            <p:ph type="title" hasCustomPrompt="1"/>
          </p:nvPr>
        </p:nvSpPr>
        <p:spPr>
          <a:xfrm>
            <a:off x="609600" y="306001"/>
            <a:ext cx="11040000" cy="984885"/>
          </a:xfrm>
        </p:spPr>
        <p:txBody>
          <a:bodyPr/>
          <a:lstStyle>
            <a:lvl1pPr>
              <a:defRPr baseline="0">
                <a:latin typeface="+mj-lt"/>
                <a:cs typeface="Arial" pitchFamily="34" charset="0"/>
              </a:defRPr>
            </a:lvl1pPr>
          </a:lstStyle>
          <a:p>
            <a:r>
              <a:rPr lang="fr-FR" dirty="0"/>
              <a:t>Titre long, 2 zones </a:t>
            </a:r>
            <a:r>
              <a:rPr lang="fr-FR" dirty="0" err="1"/>
              <a:t>horiz</a:t>
            </a:r>
            <a:r>
              <a:rPr lang="fr-FR" dirty="0"/>
              <a:t>.</a:t>
            </a:r>
            <a:endParaRPr lang="fr-CH" dirty="0"/>
          </a:p>
        </p:txBody>
      </p:sp>
    </p:spTree>
    <p:extLst>
      <p:ext uri="{BB962C8B-B14F-4D97-AF65-F5344CB8AC3E}">
        <p14:creationId xmlns:p14="http://schemas.microsoft.com/office/powerpoint/2010/main" val="3451275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re long, 4 zones">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lvl1pPr>
              <a:defRPr>
                <a:latin typeface="+mj-lt"/>
                <a:cs typeface="Arial" pitchFamily="34" charset="0"/>
              </a:defRPr>
            </a:lvl1pPr>
          </a:lstStyle>
          <a:p>
            <a:fld id="{8A5C02AC-7E36-45E9-90E7-0339063CCE1B}" type="slidenum">
              <a:rPr lang="fr-CH" smtClean="0"/>
              <a:pPr/>
              <a:t>‹Nr.›</a:t>
            </a:fld>
            <a:endParaRPr lang="fr-CH" dirty="0"/>
          </a:p>
        </p:txBody>
      </p:sp>
      <p:sp>
        <p:nvSpPr>
          <p:cNvPr id="4" name="Espace réservé du pied de page 3"/>
          <p:cNvSpPr>
            <a:spLocks noGrp="1"/>
          </p:cNvSpPr>
          <p:nvPr>
            <p:ph type="ftr" sz="quarter" idx="11"/>
          </p:nvPr>
        </p:nvSpPr>
        <p:spPr/>
        <p:txBody>
          <a:bodyPr/>
          <a:lstStyle>
            <a:lvl1pPr>
              <a:defRPr>
                <a:latin typeface="+mj-lt"/>
                <a:cs typeface="Arial" pitchFamily="34" charset="0"/>
              </a:defRPr>
            </a:lvl1pPr>
          </a:lstStyle>
          <a:p>
            <a:r>
              <a:rPr lang="fr-CH"/>
              <a:t>SyZAct / 19.09.2024</a:t>
            </a:r>
            <a:endParaRPr lang="fr-CH" dirty="0"/>
          </a:p>
        </p:txBody>
      </p:sp>
      <p:sp>
        <p:nvSpPr>
          <p:cNvPr id="10" name="Espace réservé du texte 2"/>
          <p:cNvSpPr>
            <a:spLocks noGrp="1"/>
          </p:cNvSpPr>
          <p:nvPr>
            <p:ph idx="1" hasCustomPrompt="1"/>
          </p:nvPr>
        </p:nvSpPr>
        <p:spPr>
          <a:xfrm>
            <a:off x="609600" y="1790700"/>
            <a:ext cx="5040000" cy="196215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1" name="Espace réservé du texte 2"/>
          <p:cNvSpPr>
            <a:spLocks noGrp="1"/>
          </p:cNvSpPr>
          <p:nvPr>
            <p:ph idx="13" hasCustomPrompt="1"/>
          </p:nvPr>
        </p:nvSpPr>
        <p:spPr>
          <a:xfrm>
            <a:off x="609600" y="4114801"/>
            <a:ext cx="5040000" cy="196215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2" name="Espace réservé du texte 2"/>
          <p:cNvSpPr>
            <a:spLocks noGrp="1"/>
          </p:cNvSpPr>
          <p:nvPr>
            <p:ph idx="14" hasCustomPrompt="1"/>
          </p:nvPr>
        </p:nvSpPr>
        <p:spPr>
          <a:xfrm>
            <a:off x="6599767" y="4114801"/>
            <a:ext cx="5040000" cy="196215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3" name="Espace réservé du texte 2"/>
          <p:cNvSpPr>
            <a:spLocks noGrp="1"/>
          </p:cNvSpPr>
          <p:nvPr>
            <p:ph idx="15" hasCustomPrompt="1"/>
          </p:nvPr>
        </p:nvSpPr>
        <p:spPr>
          <a:xfrm>
            <a:off x="6599767" y="1790700"/>
            <a:ext cx="5040000" cy="196215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9" name="ZoneTexte 8"/>
          <p:cNvSpPr txBox="1"/>
          <p:nvPr userDrawn="1"/>
        </p:nvSpPr>
        <p:spPr>
          <a:xfrm>
            <a:off x="614202" y="1268761"/>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
        <p:nvSpPr>
          <p:cNvPr id="14" name="Titre 1"/>
          <p:cNvSpPr>
            <a:spLocks noGrp="1"/>
          </p:cNvSpPr>
          <p:nvPr>
            <p:ph type="title" hasCustomPrompt="1"/>
          </p:nvPr>
        </p:nvSpPr>
        <p:spPr>
          <a:xfrm>
            <a:off x="609600" y="306001"/>
            <a:ext cx="11040000" cy="984885"/>
          </a:xfrm>
        </p:spPr>
        <p:txBody>
          <a:bodyPr/>
          <a:lstStyle>
            <a:lvl1pPr>
              <a:defRPr baseline="0">
                <a:latin typeface="+mj-lt"/>
                <a:cs typeface="Arial" pitchFamily="34" charset="0"/>
              </a:defRPr>
            </a:lvl1pPr>
          </a:lstStyle>
          <a:p>
            <a:r>
              <a:rPr lang="fr-FR" dirty="0"/>
              <a:t>Titre long, 4 zones</a:t>
            </a:r>
            <a:endParaRPr lang="fr-CH" dirty="0"/>
          </a:p>
        </p:txBody>
      </p:sp>
    </p:spTree>
    <p:extLst>
      <p:ext uri="{BB962C8B-B14F-4D97-AF65-F5344CB8AC3E}">
        <p14:creationId xmlns:p14="http://schemas.microsoft.com/office/powerpoint/2010/main" val="34095082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re long, s/titre et 1 zon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09600" y="306001"/>
            <a:ext cx="11040000" cy="984885"/>
          </a:xfrm>
        </p:spPr>
        <p:txBody>
          <a:bodyPr/>
          <a:lstStyle>
            <a:lvl1pPr>
              <a:defRPr baseline="0">
                <a:latin typeface="+mj-lt"/>
                <a:cs typeface="Arial" pitchFamily="34" charset="0"/>
              </a:defRPr>
            </a:lvl1pPr>
          </a:lstStyle>
          <a:p>
            <a:r>
              <a:rPr lang="fr-FR" dirty="0"/>
              <a:t>Titre long, s/titre et 1 zone</a:t>
            </a:r>
            <a:endParaRPr lang="fr-CH" dirty="0"/>
          </a:p>
        </p:txBody>
      </p:sp>
      <p:sp>
        <p:nvSpPr>
          <p:cNvPr id="3" name="Espace réservé du numéro de diapositive 2"/>
          <p:cNvSpPr>
            <a:spLocks noGrp="1"/>
          </p:cNvSpPr>
          <p:nvPr>
            <p:ph type="sldNum" sz="quarter" idx="10"/>
          </p:nvPr>
        </p:nvSpPr>
        <p:spPr/>
        <p:txBody>
          <a:bodyPr/>
          <a:lstStyle>
            <a:lvl1pPr>
              <a:defRPr>
                <a:latin typeface="+mj-lt"/>
                <a:cs typeface="Arial" pitchFamily="34" charset="0"/>
              </a:defRPr>
            </a:lvl1pPr>
          </a:lstStyle>
          <a:p>
            <a:fld id="{8A5C02AC-7E36-45E9-90E7-0339063CCE1B}" type="slidenum">
              <a:rPr lang="fr-CH" smtClean="0"/>
              <a:pPr/>
              <a:t>‹Nr.›</a:t>
            </a:fld>
            <a:endParaRPr lang="fr-CH" dirty="0"/>
          </a:p>
        </p:txBody>
      </p:sp>
      <p:sp>
        <p:nvSpPr>
          <p:cNvPr id="4" name="Espace réservé du pied de page 3"/>
          <p:cNvSpPr>
            <a:spLocks noGrp="1"/>
          </p:cNvSpPr>
          <p:nvPr>
            <p:ph type="ftr" sz="quarter" idx="11"/>
          </p:nvPr>
        </p:nvSpPr>
        <p:spPr/>
        <p:txBody>
          <a:bodyPr/>
          <a:lstStyle>
            <a:lvl1pPr>
              <a:defRPr>
                <a:latin typeface="+mj-lt"/>
                <a:cs typeface="Arial" pitchFamily="34" charset="0"/>
              </a:defRPr>
            </a:lvl1pPr>
          </a:lstStyle>
          <a:p>
            <a:r>
              <a:rPr lang="fr-CH"/>
              <a:t>SyZAct / 19.09.2024</a:t>
            </a:r>
            <a:endParaRPr lang="fr-CH" dirty="0"/>
          </a:p>
        </p:txBody>
      </p:sp>
      <p:sp>
        <p:nvSpPr>
          <p:cNvPr id="7" name="Espace réservé du texte 6"/>
          <p:cNvSpPr>
            <a:spLocks noGrp="1"/>
          </p:cNvSpPr>
          <p:nvPr>
            <p:ph type="body" sz="quarter" idx="12" hasCustomPrompt="1"/>
          </p:nvPr>
        </p:nvSpPr>
        <p:spPr>
          <a:xfrm>
            <a:off x="609600" y="1790701"/>
            <a:ext cx="11036299" cy="369332"/>
          </a:xfrm>
        </p:spPr>
        <p:txBody>
          <a:bodyPr wrap="none">
            <a:noAutofit/>
          </a:bodyPr>
          <a:lstStyle>
            <a:lvl1pPr marL="0" indent="0">
              <a:buNone/>
              <a:defRPr sz="2400" b="1">
                <a:solidFill>
                  <a:schemeClr val="tx2"/>
                </a:solidFill>
                <a:latin typeface="+mj-lt"/>
                <a:cs typeface="Arial" pitchFamily="34" charset="0"/>
              </a:defRPr>
            </a:lvl1pPr>
          </a:lstStyle>
          <a:p>
            <a:pPr lvl="0"/>
            <a:r>
              <a:rPr lang="fr-FR" dirty="0"/>
              <a:t>Sous-titre</a:t>
            </a:r>
            <a:endParaRPr lang="fr-CH" dirty="0"/>
          </a:p>
        </p:txBody>
      </p:sp>
      <p:sp>
        <p:nvSpPr>
          <p:cNvPr id="13" name="Espace réservé du texte 2"/>
          <p:cNvSpPr>
            <a:spLocks noGrp="1"/>
          </p:cNvSpPr>
          <p:nvPr>
            <p:ph idx="1" hasCustomPrompt="1"/>
          </p:nvPr>
        </p:nvSpPr>
        <p:spPr>
          <a:xfrm>
            <a:off x="609600" y="2286000"/>
            <a:ext cx="11040000" cy="379095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8" name="ZoneTexte 7"/>
          <p:cNvSpPr txBox="1"/>
          <p:nvPr userDrawn="1"/>
        </p:nvSpPr>
        <p:spPr>
          <a:xfrm>
            <a:off x="614202" y="1268761"/>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Tree>
    <p:extLst>
      <p:ext uri="{BB962C8B-B14F-4D97-AF65-F5344CB8AC3E}">
        <p14:creationId xmlns:p14="http://schemas.microsoft.com/office/powerpoint/2010/main" val="4889455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re long, s/titre et 2 zones vert.">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09600" y="306001"/>
            <a:ext cx="11040000" cy="984885"/>
          </a:xfrm>
        </p:spPr>
        <p:txBody>
          <a:bodyPr/>
          <a:lstStyle>
            <a:lvl1pPr>
              <a:defRPr baseline="0">
                <a:latin typeface="+mj-lt"/>
              </a:defRPr>
            </a:lvl1pPr>
          </a:lstStyle>
          <a:p>
            <a:r>
              <a:rPr lang="fr-FR" dirty="0"/>
              <a:t>Titre long, s/titre et 2 zones vert.</a:t>
            </a:r>
            <a:endParaRPr lang="fr-CH" dirty="0"/>
          </a:p>
        </p:txBody>
      </p:sp>
      <p:sp>
        <p:nvSpPr>
          <p:cNvPr id="3" name="Espace réservé du numéro de diapositive 2"/>
          <p:cNvSpPr>
            <a:spLocks noGrp="1"/>
          </p:cNvSpPr>
          <p:nvPr>
            <p:ph type="sldNum" sz="quarter" idx="10"/>
          </p:nvPr>
        </p:nvSpPr>
        <p:spPr/>
        <p:txBody>
          <a:bodyPr/>
          <a:lstStyle/>
          <a:p>
            <a:fld id="{8A5C02AC-7E36-45E9-90E7-0339063CCE1B}" type="slidenum">
              <a:rPr lang="fr-CH" smtClean="0"/>
              <a:pPr/>
              <a:t>‹Nr.›</a:t>
            </a:fld>
            <a:endParaRPr lang="fr-CH" dirty="0"/>
          </a:p>
        </p:txBody>
      </p:sp>
      <p:sp>
        <p:nvSpPr>
          <p:cNvPr id="4" name="Espace réservé du pied de page 3"/>
          <p:cNvSpPr>
            <a:spLocks noGrp="1"/>
          </p:cNvSpPr>
          <p:nvPr>
            <p:ph type="ftr" sz="quarter" idx="11"/>
          </p:nvPr>
        </p:nvSpPr>
        <p:spPr/>
        <p:txBody>
          <a:bodyPr/>
          <a:lstStyle/>
          <a:p>
            <a:r>
              <a:rPr lang="fr-CH"/>
              <a:t>SyZAct / 19.09.2024</a:t>
            </a:r>
            <a:endParaRPr lang="fr-CH" dirty="0"/>
          </a:p>
        </p:txBody>
      </p:sp>
      <p:sp>
        <p:nvSpPr>
          <p:cNvPr id="7" name="Espace réservé du texte 6"/>
          <p:cNvSpPr>
            <a:spLocks noGrp="1"/>
          </p:cNvSpPr>
          <p:nvPr>
            <p:ph type="body" sz="quarter" idx="12" hasCustomPrompt="1"/>
          </p:nvPr>
        </p:nvSpPr>
        <p:spPr>
          <a:xfrm>
            <a:off x="609600" y="1790701"/>
            <a:ext cx="5040000" cy="369332"/>
          </a:xfrm>
        </p:spPr>
        <p:txBody>
          <a:bodyPr wrap="none">
            <a:noAutofit/>
          </a:bodyPr>
          <a:lstStyle>
            <a:lvl1pPr marL="0" indent="0">
              <a:buNone/>
              <a:defRPr sz="2400" b="1">
                <a:solidFill>
                  <a:schemeClr val="tx2"/>
                </a:solidFill>
                <a:latin typeface="+mj-lt"/>
              </a:defRPr>
            </a:lvl1pPr>
          </a:lstStyle>
          <a:p>
            <a:pPr lvl="0"/>
            <a:r>
              <a:rPr lang="fr-FR" dirty="0"/>
              <a:t>Sous-titre</a:t>
            </a:r>
            <a:endParaRPr lang="fr-CH" dirty="0"/>
          </a:p>
        </p:txBody>
      </p:sp>
      <p:sp>
        <p:nvSpPr>
          <p:cNvPr id="10" name="Espace réservé du texte 2"/>
          <p:cNvSpPr>
            <a:spLocks noGrp="1"/>
          </p:cNvSpPr>
          <p:nvPr>
            <p:ph idx="1" hasCustomPrompt="1"/>
          </p:nvPr>
        </p:nvSpPr>
        <p:spPr>
          <a:xfrm>
            <a:off x="609600" y="2286001"/>
            <a:ext cx="5040000" cy="379095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1" name="Espace réservé du texte 2"/>
          <p:cNvSpPr>
            <a:spLocks noGrp="1"/>
          </p:cNvSpPr>
          <p:nvPr>
            <p:ph idx="13" hasCustomPrompt="1"/>
          </p:nvPr>
        </p:nvSpPr>
        <p:spPr>
          <a:xfrm>
            <a:off x="6599767" y="2286001"/>
            <a:ext cx="5040000" cy="379095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8" name="ZoneTexte 7"/>
          <p:cNvSpPr txBox="1"/>
          <p:nvPr userDrawn="1"/>
        </p:nvSpPr>
        <p:spPr>
          <a:xfrm>
            <a:off x="614202" y="1268761"/>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
        <p:nvSpPr>
          <p:cNvPr id="9" name="Espace réservé du texte 6"/>
          <p:cNvSpPr>
            <a:spLocks noGrp="1"/>
          </p:cNvSpPr>
          <p:nvPr>
            <p:ph type="body" sz="quarter" idx="14" hasCustomPrompt="1"/>
          </p:nvPr>
        </p:nvSpPr>
        <p:spPr>
          <a:xfrm>
            <a:off x="6599767" y="1790701"/>
            <a:ext cx="5040000" cy="369332"/>
          </a:xfrm>
        </p:spPr>
        <p:txBody>
          <a:bodyPr wrap="none">
            <a:noAutofit/>
          </a:bodyPr>
          <a:lstStyle>
            <a:lvl1pPr marL="0" indent="0">
              <a:buNone/>
              <a:defRPr sz="2400" b="1">
                <a:solidFill>
                  <a:schemeClr val="tx2"/>
                </a:solidFill>
                <a:latin typeface="+mj-lt"/>
              </a:defRPr>
            </a:lvl1pPr>
          </a:lstStyle>
          <a:p>
            <a:pPr lvl="0"/>
            <a:r>
              <a:rPr lang="fr-FR" dirty="0"/>
              <a:t>Sous-titre</a:t>
            </a:r>
            <a:endParaRPr lang="fr-CH" dirty="0"/>
          </a:p>
        </p:txBody>
      </p:sp>
    </p:spTree>
    <p:extLst>
      <p:ext uri="{BB962C8B-B14F-4D97-AF65-F5344CB8AC3E}">
        <p14:creationId xmlns:p14="http://schemas.microsoft.com/office/powerpoint/2010/main" val="20094365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re long, s/titre et 2 zones horiz.">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09600" y="306001"/>
            <a:ext cx="11040000" cy="984885"/>
          </a:xfrm>
        </p:spPr>
        <p:txBody>
          <a:bodyPr/>
          <a:lstStyle>
            <a:lvl1pPr>
              <a:defRPr baseline="0">
                <a:latin typeface="+mj-lt"/>
                <a:cs typeface="Arial" pitchFamily="34" charset="0"/>
              </a:defRPr>
            </a:lvl1pPr>
          </a:lstStyle>
          <a:p>
            <a:r>
              <a:rPr lang="fr-FR" dirty="0"/>
              <a:t>Titre long, s/titre et 2 zones </a:t>
            </a:r>
            <a:r>
              <a:rPr lang="fr-FR" dirty="0" err="1"/>
              <a:t>horiz</a:t>
            </a:r>
            <a:r>
              <a:rPr lang="fr-FR" dirty="0"/>
              <a:t>.</a:t>
            </a:r>
            <a:endParaRPr lang="fr-CH" dirty="0"/>
          </a:p>
        </p:txBody>
      </p:sp>
      <p:sp>
        <p:nvSpPr>
          <p:cNvPr id="3" name="Espace réservé du numéro de diapositive 2"/>
          <p:cNvSpPr>
            <a:spLocks noGrp="1"/>
          </p:cNvSpPr>
          <p:nvPr>
            <p:ph type="sldNum" sz="quarter" idx="10"/>
          </p:nvPr>
        </p:nvSpPr>
        <p:spPr/>
        <p:txBody>
          <a:bodyPr/>
          <a:lstStyle>
            <a:lvl1pPr>
              <a:defRPr>
                <a:latin typeface="+mj-lt"/>
                <a:cs typeface="Arial" pitchFamily="34" charset="0"/>
              </a:defRPr>
            </a:lvl1pPr>
          </a:lstStyle>
          <a:p>
            <a:fld id="{8A5C02AC-7E36-45E9-90E7-0339063CCE1B}" type="slidenum">
              <a:rPr lang="fr-CH" smtClean="0"/>
              <a:pPr/>
              <a:t>‹Nr.›</a:t>
            </a:fld>
            <a:endParaRPr lang="fr-CH" dirty="0"/>
          </a:p>
        </p:txBody>
      </p:sp>
      <p:sp>
        <p:nvSpPr>
          <p:cNvPr id="4" name="Espace réservé du pied de page 3"/>
          <p:cNvSpPr>
            <a:spLocks noGrp="1"/>
          </p:cNvSpPr>
          <p:nvPr>
            <p:ph type="ftr" sz="quarter" idx="11"/>
          </p:nvPr>
        </p:nvSpPr>
        <p:spPr/>
        <p:txBody>
          <a:bodyPr/>
          <a:lstStyle>
            <a:lvl1pPr>
              <a:defRPr>
                <a:latin typeface="+mj-lt"/>
                <a:cs typeface="Arial" pitchFamily="34" charset="0"/>
              </a:defRPr>
            </a:lvl1pPr>
          </a:lstStyle>
          <a:p>
            <a:r>
              <a:rPr lang="fr-CH"/>
              <a:t>SyZAct / 19.09.2024</a:t>
            </a:r>
            <a:endParaRPr lang="fr-CH" dirty="0"/>
          </a:p>
        </p:txBody>
      </p:sp>
      <p:sp>
        <p:nvSpPr>
          <p:cNvPr id="7" name="Espace réservé du texte 6"/>
          <p:cNvSpPr>
            <a:spLocks noGrp="1"/>
          </p:cNvSpPr>
          <p:nvPr>
            <p:ph type="body" sz="quarter" idx="12" hasCustomPrompt="1"/>
          </p:nvPr>
        </p:nvSpPr>
        <p:spPr>
          <a:xfrm>
            <a:off x="609600" y="1790701"/>
            <a:ext cx="11036299" cy="369332"/>
          </a:xfrm>
        </p:spPr>
        <p:txBody>
          <a:bodyPr wrap="square">
            <a:spAutoFit/>
          </a:bodyPr>
          <a:lstStyle>
            <a:lvl1pPr marL="0" indent="0">
              <a:buNone/>
              <a:defRPr sz="2400" b="1">
                <a:solidFill>
                  <a:schemeClr val="tx2"/>
                </a:solidFill>
                <a:latin typeface="+mj-lt"/>
                <a:cs typeface="Arial" pitchFamily="34" charset="0"/>
              </a:defRPr>
            </a:lvl1pPr>
          </a:lstStyle>
          <a:p>
            <a:pPr lvl="0"/>
            <a:r>
              <a:rPr lang="fr-FR" dirty="0"/>
              <a:t>Sous-titre</a:t>
            </a:r>
            <a:endParaRPr lang="fr-CH" dirty="0"/>
          </a:p>
        </p:txBody>
      </p:sp>
      <p:sp>
        <p:nvSpPr>
          <p:cNvPr id="12" name="Espace réservé du texte 2"/>
          <p:cNvSpPr>
            <a:spLocks noGrp="1"/>
          </p:cNvSpPr>
          <p:nvPr>
            <p:ph idx="1" hasCustomPrompt="1"/>
          </p:nvPr>
        </p:nvSpPr>
        <p:spPr>
          <a:xfrm>
            <a:off x="609599" y="2286001"/>
            <a:ext cx="11040000" cy="171450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3" name="Espace réservé du texte 2"/>
          <p:cNvSpPr>
            <a:spLocks noGrp="1"/>
          </p:cNvSpPr>
          <p:nvPr>
            <p:ph idx="13" hasCustomPrompt="1"/>
          </p:nvPr>
        </p:nvSpPr>
        <p:spPr>
          <a:xfrm>
            <a:off x="609599" y="4362450"/>
            <a:ext cx="11040000" cy="171450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8" name="ZoneTexte 7"/>
          <p:cNvSpPr txBox="1"/>
          <p:nvPr userDrawn="1"/>
        </p:nvSpPr>
        <p:spPr>
          <a:xfrm>
            <a:off x="614202" y="1268761"/>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Tree>
    <p:extLst>
      <p:ext uri="{BB962C8B-B14F-4D97-AF65-F5344CB8AC3E}">
        <p14:creationId xmlns:p14="http://schemas.microsoft.com/office/powerpoint/2010/main" val="39860460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long, s/titre et 4 zones">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09600" y="306001"/>
            <a:ext cx="11040000" cy="984885"/>
          </a:xfrm>
        </p:spPr>
        <p:txBody>
          <a:bodyPr/>
          <a:lstStyle>
            <a:lvl1pPr>
              <a:defRPr baseline="0">
                <a:latin typeface="+mj-lt"/>
                <a:cs typeface="Arial" pitchFamily="34" charset="0"/>
              </a:defRPr>
            </a:lvl1pPr>
          </a:lstStyle>
          <a:p>
            <a:r>
              <a:rPr lang="fr-FR" dirty="0"/>
              <a:t>Titre long, s/titre et 4 zones</a:t>
            </a:r>
            <a:endParaRPr lang="fr-CH" dirty="0"/>
          </a:p>
        </p:txBody>
      </p:sp>
      <p:sp>
        <p:nvSpPr>
          <p:cNvPr id="3" name="Espace réservé du numéro de diapositive 2"/>
          <p:cNvSpPr>
            <a:spLocks noGrp="1"/>
          </p:cNvSpPr>
          <p:nvPr>
            <p:ph type="sldNum" sz="quarter" idx="10"/>
          </p:nvPr>
        </p:nvSpPr>
        <p:spPr/>
        <p:txBody>
          <a:bodyPr/>
          <a:lstStyle>
            <a:lvl1pPr>
              <a:defRPr>
                <a:latin typeface="+mj-lt"/>
                <a:cs typeface="Arial" pitchFamily="34" charset="0"/>
              </a:defRPr>
            </a:lvl1pPr>
          </a:lstStyle>
          <a:p>
            <a:fld id="{8A5C02AC-7E36-45E9-90E7-0339063CCE1B}" type="slidenum">
              <a:rPr lang="fr-CH" smtClean="0"/>
              <a:pPr/>
              <a:t>‹Nr.›</a:t>
            </a:fld>
            <a:endParaRPr lang="fr-CH" dirty="0"/>
          </a:p>
        </p:txBody>
      </p:sp>
      <p:sp>
        <p:nvSpPr>
          <p:cNvPr id="4" name="Espace réservé du pied de page 3"/>
          <p:cNvSpPr>
            <a:spLocks noGrp="1"/>
          </p:cNvSpPr>
          <p:nvPr>
            <p:ph type="ftr" sz="quarter" idx="11"/>
          </p:nvPr>
        </p:nvSpPr>
        <p:spPr/>
        <p:txBody>
          <a:bodyPr/>
          <a:lstStyle>
            <a:lvl1pPr>
              <a:defRPr>
                <a:latin typeface="+mj-lt"/>
                <a:cs typeface="Arial" pitchFamily="34" charset="0"/>
              </a:defRPr>
            </a:lvl1pPr>
          </a:lstStyle>
          <a:p>
            <a:r>
              <a:rPr lang="fr-CH"/>
              <a:t>SyZAct / 19.09.2024</a:t>
            </a:r>
            <a:endParaRPr lang="fr-CH" dirty="0"/>
          </a:p>
        </p:txBody>
      </p:sp>
      <p:sp>
        <p:nvSpPr>
          <p:cNvPr id="7" name="Espace réservé du texte 6"/>
          <p:cNvSpPr>
            <a:spLocks noGrp="1"/>
          </p:cNvSpPr>
          <p:nvPr>
            <p:ph type="body" sz="quarter" idx="12" hasCustomPrompt="1"/>
          </p:nvPr>
        </p:nvSpPr>
        <p:spPr>
          <a:xfrm>
            <a:off x="609600" y="1790701"/>
            <a:ext cx="5040000" cy="369332"/>
          </a:xfrm>
        </p:spPr>
        <p:txBody>
          <a:bodyPr wrap="square">
            <a:spAutoFit/>
          </a:bodyPr>
          <a:lstStyle>
            <a:lvl1pPr marL="0" indent="0">
              <a:buNone/>
              <a:defRPr sz="2400" b="1">
                <a:solidFill>
                  <a:schemeClr val="tx2"/>
                </a:solidFill>
                <a:latin typeface="+mj-lt"/>
                <a:cs typeface="Arial" pitchFamily="34" charset="0"/>
              </a:defRPr>
            </a:lvl1pPr>
          </a:lstStyle>
          <a:p>
            <a:pPr lvl="0"/>
            <a:r>
              <a:rPr lang="fr-FR" dirty="0"/>
              <a:t>Sous-titre</a:t>
            </a:r>
            <a:endParaRPr lang="fr-CH" dirty="0"/>
          </a:p>
        </p:txBody>
      </p:sp>
      <p:sp>
        <p:nvSpPr>
          <p:cNvPr id="13" name="Espace réservé du texte 2"/>
          <p:cNvSpPr>
            <a:spLocks noGrp="1"/>
          </p:cNvSpPr>
          <p:nvPr>
            <p:ph idx="1" hasCustomPrompt="1"/>
          </p:nvPr>
        </p:nvSpPr>
        <p:spPr>
          <a:xfrm>
            <a:off x="609600" y="2282526"/>
            <a:ext cx="5040000" cy="1717974"/>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4" name="Espace réservé du texte 2"/>
          <p:cNvSpPr>
            <a:spLocks noGrp="1"/>
          </p:cNvSpPr>
          <p:nvPr>
            <p:ph idx="13" hasCustomPrompt="1"/>
          </p:nvPr>
        </p:nvSpPr>
        <p:spPr>
          <a:xfrm>
            <a:off x="609600" y="4365104"/>
            <a:ext cx="5040000" cy="1711846"/>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5" name="Espace réservé du texte 2"/>
          <p:cNvSpPr>
            <a:spLocks noGrp="1"/>
          </p:cNvSpPr>
          <p:nvPr>
            <p:ph idx="14" hasCustomPrompt="1"/>
          </p:nvPr>
        </p:nvSpPr>
        <p:spPr>
          <a:xfrm>
            <a:off x="6599767" y="4365104"/>
            <a:ext cx="5040000" cy="1711846"/>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6" name="Espace réservé du texte 2"/>
          <p:cNvSpPr>
            <a:spLocks noGrp="1"/>
          </p:cNvSpPr>
          <p:nvPr>
            <p:ph idx="15" hasCustomPrompt="1"/>
          </p:nvPr>
        </p:nvSpPr>
        <p:spPr>
          <a:xfrm>
            <a:off x="6599767" y="2286000"/>
            <a:ext cx="5040000" cy="171450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0" name="ZoneTexte 9"/>
          <p:cNvSpPr txBox="1"/>
          <p:nvPr userDrawn="1"/>
        </p:nvSpPr>
        <p:spPr>
          <a:xfrm>
            <a:off x="614202" y="1268761"/>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
        <p:nvSpPr>
          <p:cNvPr id="11" name="Espace réservé du texte 6"/>
          <p:cNvSpPr>
            <a:spLocks noGrp="1"/>
          </p:cNvSpPr>
          <p:nvPr>
            <p:ph type="body" sz="quarter" idx="16" hasCustomPrompt="1"/>
          </p:nvPr>
        </p:nvSpPr>
        <p:spPr>
          <a:xfrm>
            <a:off x="6592719" y="1789672"/>
            <a:ext cx="5040000" cy="369332"/>
          </a:xfrm>
        </p:spPr>
        <p:txBody>
          <a:bodyPr wrap="square">
            <a:spAutoFit/>
          </a:bodyPr>
          <a:lstStyle>
            <a:lvl1pPr marL="0" indent="0">
              <a:buNone/>
              <a:defRPr sz="2400" b="1">
                <a:solidFill>
                  <a:schemeClr val="tx2"/>
                </a:solidFill>
                <a:latin typeface="+mj-lt"/>
                <a:cs typeface="Arial" pitchFamily="34" charset="0"/>
              </a:defRPr>
            </a:lvl1pPr>
          </a:lstStyle>
          <a:p>
            <a:pPr lvl="0"/>
            <a:r>
              <a:rPr lang="fr-FR" dirty="0"/>
              <a:t>Sous-titre</a:t>
            </a:r>
            <a:endParaRPr lang="fr-CH" dirty="0"/>
          </a:p>
        </p:txBody>
      </p:sp>
    </p:spTree>
    <p:extLst>
      <p:ext uri="{BB962C8B-B14F-4D97-AF65-F5344CB8AC3E}">
        <p14:creationId xmlns:p14="http://schemas.microsoft.com/office/powerpoint/2010/main" val="5417874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Zone sans pied de page">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baseline="0"/>
            </a:lvl1pPr>
          </a:lstStyle>
          <a:p>
            <a:r>
              <a:rPr lang="fr-FR" dirty="0"/>
              <a:t>Titre court, 1 zone</a:t>
            </a:r>
            <a:endParaRPr lang="fr-CH" dirty="0"/>
          </a:p>
        </p:txBody>
      </p:sp>
      <p:sp>
        <p:nvSpPr>
          <p:cNvPr id="5" name="Espace réservé du texte 2"/>
          <p:cNvSpPr>
            <a:spLocks noGrp="1"/>
          </p:cNvSpPr>
          <p:nvPr>
            <p:ph idx="1" hasCustomPrompt="1"/>
          </p:nvPr>
        </p:nvSpPr>
        <p:spPr>
          <a:xfrm>
            <a:off x="609600" y="1295246"/>
            <a:ext cx="11040000" cy="5377403"/>
          </a:xfrm>
          <a:prstGeom prst="rect">
            <a:avLst/>
          </a:prstGeom>
        </p:spPr>
        <p:txBody>
          <a:bodyPr vert="horz" lIns="0" tIns="0" rIns="0" bIns="0" rtlCol="0">
            <a:normAutofit/>
          </a:body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6" name="ZoneTexte 5"/>
          <p:cNvSpPr txBox="1"/>
          <p:nvPr userDrawn="1"/>
        </p:nvSpPr>
        <p:spPr>
          <a:xfrm>
            <a:off x="614202" y="764705"/>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Tree>
    <p:extLst>
      <p:ext uri="{BB962C8B-B14F-4D97-AF65-F5344CB8AC3E}">
        <p14:creationId xmlns:p14="http://schemas.microsoft.com/office/powerpoint/2010/main" val="11774461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Zone sans titre">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lvl1pPr>
              <a:defRPr>
                <a:latin typeface="+mj-lt"/>
              </a:defRPr>
            </a:lvl1pPr>
          </a:lstStyle>
          <a:p>
            <a:fld id="{ECC8C40A-2D87-47DE-96F0-6E558C73AE9D}" type="slidenum">
              <a:rPr lang="fr-CH" smtClean="0"/>
              <a:pPr/>
              <a:t>‹Nr.›</a:t>
            </a:fld>
            <a:endParaRPr lang="fr-CH"/>
          </a:p>
        </p:txBody>
      </p:sp>
      <p:sp>
        <p:nvSpPr>
          <p:cNvPr id="4" name="Espace réservé du pied de page 3"/>
          <p:cNvSpPr>
            <a:spLocks noGrp="1"/>
          </p:cNvSpPr>
          <p:nvPr>
            <p:ph type="ftr" sz="quarter" idx="11"/>
          </p:nvPr>
        </p:nvSpPr>
        <p:spPr/>
        <p:txBody>
          <a:bodyPr/>
          <a:lstStyle>
            <a:lvl1pPr>
              <a:defRPr>
                <a:latin typeface="+mj-lt"/>
              </a:defRPr>
            </a:lvl1pPr>
          </a:lstStyle>
          <a:p>
            <a:r>
              <a:rPr lang="fr-CH"/>
              <a:t>SyZAct / 19.09.2024</a:t>
            </a:r>
            <a:endParaRPr lang="fr-CH" dirty="0"/>
          </a:p>
        </p:txBody>
      </p:sp>
      <p:sp>
        <p:nvSpPr>
          <p:cNvPr id="5" name="Espace réservé du texte 2"/>
          <p:cNvSpPr>
            <a:spLocks noGrp="1"/>
          </p:cNvSpPr>
          <p:nvPr>
            <p:ph idx="1" hasCustomPrompt="1"/>
          </p:nvPr>
        </p:nvSpPr>
        <p:spPr>
          <a:xfrm>
            <a:off x="609600" y="306003"/>
            <a:ext cx="11040000" cy="5777383"/>
          </a:xfrm>
          <a:prstGeom prst="rect">
            <a:avLst/>
          </a:prstGeom>
        </p:spPr>
        <p:txBody>
          <a:bodyPr vert="horz" lIns="0" tIns="0" rIns="0" bIns="0" rtlCol="0">
            <a:norm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r-CH" dirty="0"/>
              <a:t>Cliquez pour ajouter du texte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Tree>
    <p:extLst>
      <p:ext uri="{BB962C8B-B14F-4D97-AF65-F5344CB8AC3E}">
        <p14:creationId xmlns:p14="http://schemas.microsoft.com/office/powerpoint/2010/main" val="21605426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Plein écran sur fond blanc">
    <p:spTree>
      <p:nvGrpSpPr>
        <p:cNvPr id="1" name=""/>
        <p:cNvGrpSpPr/>
        <p:nvPr/>
      </p:nvGrpSpPr>
      <p:grpSpPr>
        <a:xfrm>
          <a:off x="0" y="0"/>
          <a:ext cx="0" cy="0"/>
          <a:chOff x="0" y="0"/>
          <a:chExt cx="0" cy="0"/>
        </a:xfrm>
      </p:grpSpPr>
      <p:sp>
        <p:nvSpPr>
          <p:cNvPr id="4" name="Espace réservé du contenu 3"/>
          <p:cNvSpPr>
            <a:spLocks noGrp="1"/>
          </p:cNvSpPr>
          <p:nvPr>
            <p:ph sz="quarter" idx="10" hasCustomPrompt="1"/>
          </p:nvPr>
        </p:nvSpPr>
        <p:spPr>
          <a:xfrm>
            <a:off x="0" y="1"/>
            <a:ext cx="12192000" cy="6858000"/>
          </a:xfrm>
          <a:prstGeom prst="rect">
            <a:avLst/>
          </a:prstGeom>
        </p:spPr>
        <p:txBody>
          <a:bodyPr lIns="457200" tIns="306000" rIns="360000" bIns="306000">
            <a:noAutofit/>
          </a:bodyPr>
          <a:lstStyle>
            <a:lvl1pPr>
              <a:defRPr sz="2000" baseline="0"/>
            </a:lvl1pPr>
            <a:lvl2pPr>
              <a:defRPr sz="2000"/>
            </a:lvl2pPr>
            <a:lvl3pPr>
              <a:defRPr sz="2000"/>
            </a:lvl3pPr>
            <a:lvl4pPr>
              <a:defRPr sz="2000"/>
            </a:lvl4pPr>
            <a:lvl5pPr>
              <a:defRPr sz="2000"/>
            </a:lvl5pPr>
          </a:lstStyle>
          <a:p>
            <a:pPr lvl="0"/>
            <a:r>
              <a:rPr lang="fr-CH" dirty="0"/>
              <a:t>Cliquez pour ajouter du texte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Tree>
    <p:extLst>
      <p:ext uri="{BB962C8B-B14F-4D97-AF65-F5344CB8AC3E}">
        <p14:creationId xmlns:p14="http://schemas.microsoft.com/office/powerpoint/2010/main" val="27869575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Plein écran sur fond noir">
    <p:bg>
      <p:bgPr>
        <a:solidFill>
          <a:schemeClr val="tx1"/>
        </a:solidFill>
        <a:effectLst/>
      </p:bgPr>
    </p:bg>
    <p:spTree>
      <p:nvGrpSpPr>
        <p:cNvPr id="1" name=""/>
        <p:cNvGrpSpPr/>
        <p:nvPr/>
      </p:nvGrpSpPr>
      <p:grpSpPr>
        <a:xfrm>
          <a:off x="0" y="0"/>
          <a:ext cx="0" cy="0"/>
          <a:chOff x="0" y="0"/>
          <a:chExt cx="0" cy="0"/>
        </a:xfrm>
      </p:grpSpPr>
      <p:sp>
        <p:nvSpPr>
          <p:cNvPr id="4" name="Espace réservé du contenu 3"/>
          <p:cNvSpPr>
            <a:spLocks noGrp="1"/>
          </p:cNvSpPr>
          <p:nvPr>
            <p:ph sz="quarter" idx="10" hasCustomPrompt="1"/>
          </p:nvPr>
        </p:nvSpPr>
        <p:spPr>
          <a:xfrm>
            <a:off x="0" y="0"/>
            <a:ext cx="12192000" cy="6858000"/>
          </a:xfrm>
          <a:prstGeom prst="rect">
            <a:avLst/>
          </a:prstGeom>
        </p:spPr>
        <p:txBody>
          <a:bodyPr lIns="457200" tIns="306000" rIns="306000" bIns="306000">
            <a:noAutofit/>
          </a:bodyPr>
          <a:lstStyle>
            <a:lvl1pPr>
              <a:buClr>
                <a:schemeClr val="bg1"/>
              </a:buClr>
              <a:defRPr sz="2000">
                <a:solidFill>
                  <a:schemeClr val="bg1"/>
                </a:solidFill>
              </a:defRPr>
            </a:lvl1pPr>
            <a:lvl2pPr>
              <a:buClr>
                <a:schemeClr val="bg1">
                  <a:lumMod val="75000"/>
                </a:schemeClr>
              </a:buClr>
              <a:defRPr sz="2000">
                <a:solidFill>
                  <a:schemeClr val="bg1"/>
                </a:solidFill>
              </a:defRPr>
            </a:lvl2pPr>
            <a:lvl3pPr>
              <a:buClr>
                <a:schemeClr val="bg1">
                  <a:lumMod val="50000"/>
                </a:schemeClr>
              </a:buClr>
              <a:defRPr sz="2000">
                <a:solidFill>
                  <a:schemeClr val="bg1"/>
                </a:solidFill>
              </a:defRPr>
            </a:lvl3pPr>
            <a:lvl4pPr>
              <a:buClr>
                <a:schemeClr val="bg1">
                  <a:lumMod val="50000"/>
                </a:schemeClr>
              </a:buClr>
              <a:defRPr sz="2000">
                <a:solidFill>
                  <a:schemeClr val="bg1"/>
                </a:solidFill>
              </a:defRPr>
            </a:lvl4pPr>
            <a:lvl5pPr>
              <a:buClr>
                <a:schemeClr val="bg1">
                  <a:lumMod val="50000"/>
                </a:schemeClr>
              </a:buClr>
              <a:defRPr sz="2000">
                <a:solidFill>
                  <a:schemeClr val="bg1"/>
                </a:solidFill>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Tree>
    <p:extLst>
      <p:ext uri="{BB962C8B-B14F-4D97-AF65-F5344CB8AC3E}">
        <p14:creationId xmlns:p14="http://schemas.microsoft.com/office/powerpoint/2010/main" val="2876150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re principal">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09600" y="1296000"/>
            <a:ext cx="11040000" cy="1706400"/>
          </a:xfrm>
          <a:noFill/>
        </p:spPr>
        <p:txBody>
          <a:bodyPr wrap="square" anchor="b" anchorCtr="0"/>
          <a:lstStyle>
            <a:lvl1pPr>
              <a:defRPr>
                <a:latin typeface="+mj-lt"/>
              </a:defRPr>
            </a:lvl1pPr>
          </a:lstStyle>
          <a:p>
            <a:pPr lvl="0"/>
            <a:r>
              <a:rPr lang="fr-FR" dirty="0"/>
              <a:t>Titre principal</a:t>
            </a:r>
            <a:br>
              <a:rPr lang="fr-FR" dirty="0"/>
            </a:br>
            <a:r>
              <a:rPr lang="fr-FR" dirty="0"/>
              <a:t>sur trois lignes au maximum</a:t>
            </a:r>
            <a:endParaRPr lang="fr-CH" dirty="0"/>
          </a:p>
        </p:txBody>
      </p:sp>
      <p:pic>
        <p:nvPicPr>
          <p:cNvPr id="4" name="Picture 12" descr="logo_etat_FR_vers_compacte.jpg"/>
          <p:cNvPicPr>
            <a:picLocks/>
          </p:cNvPicPr>
          <p:nvPr>
            <p:custDataLst>
              <p:tags r:id="rId1"/>
            </p:custDataLst>
          </p:nvPr>
        </p:nvPicPr>
        <p:blipFill>
          <a:blip r:embed="rId5"/>
          <a:stretch>
            <a:fillRect/>
          </a:stretch>
        </p:blipFill>
        <p:spPr>
          <a:xfrm>
            <a:off x="609600" y="417603"/>
            <a:ext cx="1584000" cy="608400"/>
          </a:xfrm>
          <a:prstGeom prst="rect">
            <a:avLst/>
          </a:prstGeom>
        </p:spPr>
      </p:pic>
      <p:sp>
        <p:nvSpPr>
          <p:cNvPr id="5" name="TextBox 8"/>
          <p:cNvSpPr txBox="1"/>
          <p:nvPr>
            <p:custDataLst>
              <p:tags r:id="rId2"/>
            </p:custDataLst>
          </p:nvPr>
        </p:nvSpPr>
        <p:spPr>
          <a:xfrm>
            <a:off x="3352800" y="363603"/>
            <a:ext cx="6885519" cy="345672"/>
          </a:xfrm>
          <a:prstGeom prst="rect">
            <a:avLst/>
          </a:prstGeom>
        </p:spPr>
        <p:txBody>
          <a:bodyPr vert="horz" wrap="square" lIns="0" tIns="0" rIns="0" bIns="0" rtlCol="0">
            <a:spAutoFit/>
          </a:bodyPr>
          <a:lstStyle/>
          <a:p>
            <a:pPr marL="0" marR="0" lvl="0" indent="0" algn="l" defTabSz="914400" rtl="0" eaLnBrk="1" fontAlgn="auto" latinLnBrk="0" hangingPunct="1">
              <a:lnSpc>
                <a:spcPts val="1350"/>
              </a:lnSpc>
              <a:spcBef>
                <a:spcPts val="0"/>
              </a:spcBef>
              <a:spcAft>
                <a:spcPts val="0"/>
              </a:spcAft>
              <a:buClr>
                <a:srgbClr val="074EA1"/>
              </a:buClr>
              <a:buSzTx/>
              <a:buFontTx/>
              <a:buNone/>
              <a:tabLst/>
              <a:defRPr/>
            </a:pPr>
            <a:r>
              <a:rPr lang="fr-CH" sz="1000" b="1" i="0" dirty="0">
                <a:solidFill>
                  <a:srgbClr val="000000"/>
                </a:solidFill>
                <a:effectLst/>
                <a:highlight>
                  <a:srgbClr val="FFFFFF"/>
                </a:highlight>
                <a:latin typeface="Roboto" panose="02000000000000000000" pitchFamily="2" charset="0"/>
              </a:rPr>
              <a:t>Service des constructions et de l'aménagement</a:t>
            </a:r>
            <a:r>
              <a:rPr lang="fr-CH" sz="1000" b="1" dirty="0">
                <a:latin typeface="+mj-lt"/>
              </a:rPr>
              <a:t> </a:t>
            </a:r>
            <a:r>
              <a:rPr lang="fr-CH" sz="1000" b="0" i="0" dirty="0">
                <a:latin typeface="+mj-lt"/>
              </a:rPr>
              <a:t>SeCA</a:t>
            </a:r>
          </a:p>
          <a:p>
            <a:pPr marL="0" marR="0" lvl="0" indent="0" algn="l" defTabSz="914400" rtl="0" eaLnBrk="1" fontAlgn="auto" latinLnBrk="0" hangingPunct="1">
              <a:lnSpc>
                <a:spcPts val="1350"/>
              </a:lnSpc>
              <a:spcBef>
                <a:spcPts val="0"/>
              </a:spcBef>
              <a:spcAft>
                <a:spcPts val="0"/>
              </a:spcAft>
              <a:buClr>
                <a:srgbClr val="074EA1"/>
              </a:buClr>
              <a:buSzTx/>
              <a:buFontTx/>
              <a:buNone/>
              <a:tabLst/>
              <a:defRPr/>
            </a:pPr>
            <a:r>
              <a:rPr lang="fr-CH" sz="1000" b="1" i="0" dirty="0">
                <a:solidFill>
                  <a:srgbClr val="000000"/>
                </a:solidFill>
                <a:effectLst/>
                <a:highlight>
                  <a:srgbClr val="FFFFFF"/>
                </a:highlight>
                <a:latin typeface="Roboto" panose="02000000000000000000" pitchFamily="2" charset="0"/>
              </a:rPr>
              <a:t>Bau- </a:t>
            </a:r>
            <a:r>
              <a:rPr lang="fr-CH" sz="1000" b="1" i="0" dirty="0" err="1">
                <a:solidFill>
                  <a:srgbClr val="000000"/>
                </a:solidFill>
                <a:effectLst/>
                <a:highlight>
                  <a:srgbClr val="FFFFFF"/>
                </a:highlight>
                <a:latin typeface="Roboto" panose="02000000000000000000" pitchFamily="2" charset="0"/>
              </a:rPr>
              <a:t>und</a:t>
            </a:r>
            <a:r>
              <a:rPr lang="fr-CH" sz="1000" b="1" i="0" dirty="0">
                <a:solidFill>
                  <a:srgbClr val="000000"/>
                </a:solidFill>
                <a:effectLst/>
                <a:highlight>
                  <a:srgbClr val="FFFFFF"/>
                </a:highlight>
                <a:latin typeface="Roboto" panose="02000000000000000000" pitchFamily="2" charset="0"/>
              </a:rPr>
              <a:t> </a:t>
            </a:r>
            <a:r>
              <a:rPr lang="fr-CH" sz="1000" b="1" i="0" dirty="0" err="1">
                <a:solidFill>
                  <a:srgbClr val="000000"/>
                </a:solidFill>
                <a:effectLst/>
                <a:highlight>
                  <a:srgbClr val="FFFFFF"/>
                </a:highlight>
                <a:latin typeface="Roboto" panose="02000000000000000000" pitchFamily="2" charset="0"/>
              </a:rPr>
              <a:t>Raumplanungsamt</a:t>
            </a:r>
            <a:r>
              <a:rPr lang="fr-CH" sz="1000" b="1" i="0" dirty="0">
                <a:solidFill>
                  <a:srgbClr val="000000"/>
                </a:solidFill>
                <a:effectLst/>
                <a:highlight>
                  <a:srgbClr val="FFFFFF"/>
                </a:highlight>
                <a:latin typeface="Roboto" panose="02000000000000000000" pitchFamily="2" charset="0"/>
              </a:rPr>
              <a:t> </a:t>
            </a:r>
            <a:r>
              <a:rPr lang="fr-CH" sz="1000" b="0" i="0" dirty="0">
                <a:solidFill>
                  <a:srgbClr val="000000"/>
                </a:solidFill>
                <a:effectLst/>
                <a:highlight>
                  <a:srgbClr val="FFFFFF"/>
                </a:highlight>
                <a:latin typeface="Roboto" panose="02000000000000000000" pitchFamily="2" charset="0"/>
              </a:rPr>
              <a:t>BRPA</a:t>
            </a:r>
            <a:endParaRPr lang="de-CH" sz="1000" b="0" i="0" noProof="0" dirty="0">
              <a:latin typeface="+mj-lt"/>
            </a:endParaRPr>
          </a:p>
        </p:txBody>
      </p:sp>
      <p:sp>
        <p:nvSpPr>
          <p:cNvPr id="6" name="TextBox 9"/>
          <p:cNvSpPr txBox="1"/>
          <p:nvPr>
            <p:custDataLst>
              <p:tags r:id="rId3"/>
            </p:custDataLst>
          </p:nvPr>
        </p:nvSpPr>
        <p:spPr>
          <a:xfrm>
            <a:off x="623392" y="6096000"/>
            <a:ext cx="6062464" cy="559212"/>
          </a:xfrm>
          <a:prstGeom prst="rect">
            <a:avLst/>
          </a:prstGeom>
          <a:ln>
            <a:noFill/>
          </a:ln>
        </p:spPr>
        <p:txBody>
          <a:bodyPr vert="horz" wrap="square" lIns="0" tIns="0" rIns="0" bIns="0" rtlCol="0" anchor="b" anchorCtr="0">
            <a:noAutofit/>
          </a:bodyPr>
          <a:lstStyle/>
          <a:p>
            <a:pPr algn="l">
              <a:lnSpc>
                <a:spcPts val="1300"/>
              </a:lnSpc>
              <a:spcAft>
                <a:spcPts val="0"/>
              </a:spcAft>
              <a:buClr>
                <a:srgbClr val="074EA1"/>
              </a:buClr>
            </a:pPr>
            <a:r>
              <a:rPr lang="fr-CH" sz="1000" b="0" i="0" dirty="0">
                <a:latin typeface="+mj-lt"/>
              </a:rPr>
              <a:t>—</a:t>
            </a:r>
          </a:p>
          <a:p>
            <a:pPr algn="l">
              <a:lnSpc>
                <a:spcPts val="1300"/>
              </a:lnSpc>
              <a:spcAft>
                <a:spcPts val="0"/>
              </a:spcAft>
              <a:buClr>
                <a:srgbClr val="074EA1"/>
              </a:buClr>
            </a:pPr>
            <a:r>
              <a:rPr lang="fr-CH" sz="1000" b="0" i="0" dirty="0">
                <a:latin typeface="+mj-lt"/>
              </a:rPr>
              <a:t>Direction du développement territorial, des infrastructures, de la mobilité et de l’environnement</a:t>
            </a:r>
            <a:r>
              <a:rPr lang="fr-CH" sz="1000" b="1" dirty="0">
                <a:latin typeface="+mj-lt"/>
              </a:rPr>
              <a:t> DIME</a:t>
            </a:r>
          </a:p>
          <a:p>
            <a:pPr algn="l">
              <a:lnSpc>
                <a:spcPts val="1300"/>
              </a:lnSpc>
              <a:spcAft>
                <a:spcPts val="0"/>
              </a:spcAft>
              <a:buClr>
                <a:srgbClr val="074EA1"/>
              </a:buClr>
            </a:pPr>
            <a:r>
              <a:rPr lang="de-DE" sz="1000" b="0" i="0" noProof="0" dirty="0">
                <a:latin typeface="+mj-lt"/>
              </a:rPr>
              <a:t>Direktion für Raumentwicklung, Infrastruktur, Mobilität und Umwelt RIMU</a:t>
            </a:r>
            <a:endParaRPr lang="de-CH" sz="1000" b="0" i="0" noProof="0" dirty="0">
              <a:latin typeface="+mj-lt"/>
            </a:endParaRPr>
          </a:p>
        </p:txBody>
      </p:sp>
      <p:sp>
        <p:nvSpPr>
          <p:cNvPr id="13" name="Espace réservé du texte 12"/>
          <p:cNvSpPr>
            <a:spLocks noGrp="1"/>
          </p:cNvSpPr>
          <p:nvPr>
            <p:ph type="body" sz="quarter" idx="10" hasCustomPrompt="1"/>
          </p:nvPr>
        </p:nvSpPr>
        <p:spPr>
          <a:xfrm>
            <a:off x="609600" y="3501012"/>
            <a:ext cx="11040533" cy="276999"/>
          </a:xfrm>
          <a:prstGeom prst="rect">
            <a:avLst/>
          </a:prstGeom>
        </p:spPr>
        <p:txBody>
          <a:bodyPr>
            <a:spAutoFit/>
          </a:bodyPr>
          <a:lstStyle>
            <a:lvl1pPr marL="0" indent="0">
              <a:buNone/>
              <a:defRPr sz="1800">
                <a:latin typeface="+mn-lt"/>
              </a:defRPr>
            </a:lvl1pPr>
          </a:lstStyle>
          <a:p>
            <a:pPr lvl="0"/>
            <a:r>
              <a:rPr lang="fr-CH" sz="1800" noProof="0" dirty="0"/>
              <a:t>Evénement, </a:t>
            </a:r>
            <a:r>
              <a:rPr lang="fr-CH" sz="1800" noProof="0" dirty="0" err="1"/>
              <a:t>jj</a:t>
            </a:r>
            <a:r>
              <a:rPr lang="fr-CH" sz="1800" noProof="0" dirty="0"/>
              <a:t> mmm </a:t>
            </a:r>
            <a:r>
              <a:rPr lang="fr-CH" sz="1800" noProof="0" dirty="0" err="1"/>
              <a:t>aaaa</a:t>
            </a:r>
            <a:endParaRPr lang="fr-CH" noProof="0" dirty="0"/>
          </a:p>
        </p:txBody>
      </p:sp>
      <p:sp>
        <p:nvSpPr>
          <p:cNvPr id="9" name="ZoneTexte 8"/>
          <p:cNvSpPr txBox="1"/>
          <p:nvPr/>
        </p:nvSpPr>
        <p:spPr>
          <a:xfrm>
            <a:off x="609603" y="3006481"/>
            <a:ext cx="410369" cy="492443"/>
          </a:xfrm>
          <a:prstGeom prst="rect">
            <a:avLst/>
          </a:prstGeom>
          <a:noFill/>
        </p:spPr>
        <p:txBody>
          <a:bodyPr wrap="none" lIns="0" tIns="0" rIns="0" bIns="0" rtlCol="0" anchor="ctr" anchorCtr="0">
            <a:spAutoFit/>
          </a:bodyPr>
          <a:lstStyle/>
          <a:p>
            <a:r>
              <a:rPr lang="fr-CH" sz="3200" b="1" dirty="0">
                <a:latin typeface="+mj-lt"/>
              </a:rPr>
              <a:t>—</a:t>
            </a:r>
          </a:p>
        </p:txBody>
      </p:sp>
    </p:spTree>
    <p:extLst>
      <p:ext uri="{BB962C8B-B14F-4D97-AF65-F5344CB8AC3E}">
        <p14:creationId xmlns:p14="http://schemas.microsoft.com/office/powerpoint/2010/main" val="31576381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re de section">
    <p:bg>
      <p:bgPr>
        <a:solidFill>
          <a:schemeClr val="bg1"/>
        </a:solidFill>
        <a:effectLst/>
      </p:bgPr>
    </p:bg>
    <p:spTree>
      <p:nvGrpSpPr>
        <p:cNvPr id="1" name=""/>
        <p:cNvGrpSpPr/>
        <p:nvPr/>
      </p:nvGrpSpPr>
      <p:grpSpPr>
        <a:xfrm>
          <a:off x="0" y="0"/>
          <a:ext cx="0" cy="0"/>
          <a:chOff x="0" y="0"/>
          <a:chExt cx="0" cy="0"/>
        </a:xfrm>
      </p:grpSpPr>
      <p:sp>
        <p:nvSpPr>
          <p:cNvPr id="5" name="ZoneTexte 4"/>
          <p:cNvSpPr txBox="1"/>
          <p:nvPr/>
        </p:nvSpPr>
        <p:spPr>
          <a:xfrm>
            <a:off x="609603" y="4099063"/>
            <a:ext cx="410369" cy="492443"/>
          </a:xfrm>
          <a:prstGeom prst="rect">
            <a:avLst/>
          </a:prstGeom>
          <a:noFill/>
        </p:spPr>
        <p:txBody>
          <a:bodyPr wrap="none" lIns="0" tIns="0" rIns="0" bIns="0" rtlCol="0" anchor="ctr" anchorCtr="0">
            <a:spAutoFit/>
          </a:bodyPr>
          <a:lstStyle/>
          <a:p>
            <a:r>
              <a:rPr lang="fr-CH" sz="3200" b="1" dirty="0">
                <a:solidFill>
                  <a:schemeClr val="tx1"/>
                </a:solidFill>
                <a:latin typeface="+mj-lt"/>
              </a:rPr>
              <a:t>—</a:t>
            </a:r>
          </a:p>
        </p:txBody>
      </p:sp>
      <p:sp>
        <p:nvSpPr>
          <p:cNvPr id="4" name="Titre 1"/>
          <p:cNvSpPr>
            <a:spLocks noGrp="1"/>
          </p:cNvSpPr>
          <p:nvPr>
            <p:ph type="title" hasCustomPrompt="1"/>
          </p:nvPr>
        </p:nvSpPr>
        <p:spPr>
          <a:xfrm>
            <a:off x="609600" y="4596918"/>
            <a:ext cx="11040000" cy="1477328"/>
          </a:xfrm>
          <a:noFill/>
        </p:spPr>
        <p:txBody>
          <a:bodyPr wrap="square" anchor="t" anchorCtr="0">
            <a:noAutofit/>
          </a:bodyPr>
          <a:lstStyle>
            <a:lvl1pPr>
              <a:defRPr baseline="0">
                <a:latin typeface="+mj-lt"/>
              </a:defRPr>
            </a:lvl1pPr>
          </a:lstStyle>
          <a:p>
            <a:pPr lvl="0"/>
            <a:r>
              <a:rPr lang="fr-CH" dirty="0"/>
              <a:t>Titre de section</a:t>
            </a:r>
          </a:p>
        </p:txBody>
      </p:sp>
      <p:sp>
        <p:nvSpPr>
          <p:cNvPr id="7" name="Espace réservé du numéro de diapositive 2"/>
          <p:cNvSpPr>
            <a:spLocks noGrp="1"/>
          </p:cNvSpPr>
          <p:nvPr>
            <p:ph type="sldNum" sz="quarter" idx="10"/>
          </p:nvPr>
        </p:nvSpPr>
        <p:spPr>
          <a:xfrm>
            <a:off x="10689600" y="6300789"/>
            <a:ext cx="960000" cy="359212"/>
          </a:xfrm>
        </p:spPr>
        <p:txBody>
          <a:bodyPr/>
          <a:lstStyle>
            <a:lvl1pPr>
              <a:defRPr>
                <a:latin typeface="+mj-lt"/>
              </a:defRPr>
            </a:lvl1pPr>
          </a:lstStyle>
          <a:p>
            <a:fld id="{ECC8C40A-2D87-47DE-96F0-6E558C73AE9D}" type="slidenum">
              <a:rPr lang="fr-CH" smtClean="0"/>
              <a:pPr/>
              <a:t>‹Nr.›</a:t>
            </a:fld>
            <a:endParaRPr lang="fr-CH"/>
          </a:p>
        </p:txBody>
      </p:sp>
    </p:spTree>
    <p:extLst>
      <p:ext uri="{BB962C8B-B14F-4D97-AF65-F5344CB8AC3E}">
        <p14:creationId xmlns:p14="http://schemas.microsoft.com/office/powerpoint/2010/main" val="29118053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re court, 1 zone">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baseline="0"/>
            </a:lvl1pPr>
          </a:lstStyle>
          <a:p>
            <a:r>
              <a:rPr lang="fr-FR" dirty="0"/>
              <a:t>Titre court, 1 zone</a:t>
            </a:r>
            <a:endParaRPr lang="fr-CH" dirty="0"/>
          </a:p>
        </p:txBody>
      </p:sp>
      <p:sp>
        <p:nvSpPr>
          <p:cNvPr id="3" name="Espace réservé du numéro de diapositive 2"/>
          <p:cNvSpPr>
            <a:spLocks noGrp="1"/>
          </p:cNvSpPr>
          <p:nvPr>
            <p:ph type="sldNum" sz="quarter" idx="10"/>
          </p:nvPr>
        </p:nvSpPr>
        <p:spPr/>
        <p:txBody>
          <a:bodyPr/>
          <a:lstStyle/>
          <a:p>
            <a:fld id="{C8D85A7B-7EBF-4E52-9B6E-6D1DFF479678}" type="slidenum">
              <a:rPr lang="fr-CH" smtClean="0"/>
              <a:t>‹Nr.›</a:t>
            </a:fld>
            <a:endParaRPr lang="fr-CH"/>
          </a:p>
        </p:txBody>
      </p:sp>
      <p:sp>
        <p:nvSpPr>
          <p:cNvPr id="5" name="Espace réservé du texte 2"/>
          <p:cNvSpPr>
            <a:spLocks noGrp="1"/>
          </p:cNvSpPr>
          <p:nvPr>
            <p:ph idx="1" hasCustomPrompt="1"/>
          </p:nvPr>
        </p:nvSpPr>
        <p:spPr>
          <a:xfrm>
            <a:off x="609600" y="1295247"/>
            <a:ext cx="11040000" cy="4794863"/>
          </a:xfrm>
          <a:prstGeom prst="rect">
            <a:avLst/>
          </a:prstGeom>
        </p:spPr>
        <p:txBody>
          <a:bodyPr vert="horz" lIns="0" tIns="0" rIns="0" bIns="0" rtlCol="0">
            <a:normAutofit/>
          </a:body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6" name="ZoneTexte 5"/>
          <p:cNvSpPr txBox="1"/>
          <p:nvPr userDrawn="1"/>
        </p:nvSpPr>
        <p:spPr>
          <a:xfrm>
            <a:off x="614202" y="764705"/>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Tree>
    <p:extLst>
      <p:ext uri="{BB962C8B-B14F-4D97-AF65-F5344CB8AC3E}">
        <p14:creationId xmlns:p14="http://schemas.microsoft.com/office/powerpoint/2010/main" val="39477127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re court, 2 zones ver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a:latin typeface="+mj-lt"/>
                <a:cs typeface="Arial" pitchFamily="34" charset="0"/>
              </a:defRPr>
            </a:lvl1pPr>
          </a:lstStyle>
          <a:p>
            <a:r>
              <a:rPr lang="fr-FR" dirty="0"/>
              <a:t>Titre court, 2 zones vert.</a:t>
            </a:r>
            <a:endParaRPr lang="fr-CH" dirty="0"/>
          </a:p>
        </p:txBody>
      </p:sp>
      <p:sp>
        <p:nvSpPr>
          <p:cNvPr id="3" name="Espace réservé du numéro de diapositive 2"/>
          <p:cNvSpPr>
            <a:spLocks noGrp="1"/>
          </p:cNvSpPr>
          <p:nvPr>
            <p:ph type="sldNum" sz="quarter" idx="10"/>
          </p:nvPr>
        </p:nvSpPr>
        <p:spPr/>
        <p:txBody>
          <a:bodyPr/>
          <a:lstStyle>
            <a:lvl1pPr>
              <a:defRPr>
                <a:latin typeface="+mj-lt"/>
                <a:cs typeface="Arial" pitchFamily="34" charset="0"/>
              </a:defRPr>
            </a:lvl1pPr>
          </a:lstStyle>
          <a:p>
            <a:fld id="{C8D85A7B-7EBF-4E52-9B6E-6D1DFF479678}" type="slidenum">
              <a:rPr lang="fr-CH" smtClean="0"/>
              <a:pPr/>
              <a:t>‹Nr.›</a:t>
            </a:fld>
            <a:endParaRPr lang="fr-CH"/>
          </a:p>
        </p:txBody>
      </p:sp>
      <p:sp>
        <p:nvSpPr>
          <p:cNvPr id="5" name="Espace réservé du texte 2"/>
          <p:cNvSpPr>
            <a:spLocks noGrp="1"/>
          </p:cNvSpPr>
          <p:nvPr>
            <p:ph idx="1" hasCustomPrompt="1"/>
          </p:nvPr>
        </p:nvSpPr>
        <p:spPr>
          <a:xfrm>
            <a:off x="609600" y="1295247"/>
            <a:ext cx="5040000" cy="4794863"/>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6" name="Espace réservé du texte 2"/>
          <p:cNvSpPr>
            <a:spLocks noGrp="1"/>
          </p:cNvSpPr>
          <p:nvPr>
            <p:ph idx="12" hasCustomPrompt="1"/>
          </p:nvPr>
        </p:nvSpPr>
        <p:spPr>
          <a:xfrm>
            <a:off x="6599767" y="1295247"/>
            <a:ext cx="5040000" cy="4794863"/>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7" name="ZoneTexte 6"/>
          <p:cNvSpPr txBox="1"/>
          <p:nvPr userDrawn="1"/>
        </p:nvSpPr>
        <p:spPr>
          <a:xfrm>
            <a:off x="614202" y="764705"/>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Tree>
    <p:extLst>
      <p:ext uri="{BB962C8B-B14F-4D97-AF65-F5344CB8AC3E}">
        <p14:creationId xmlns:p14="http://schemas.microsoft.com/office/powerpoint/2010/main" val="17779137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re court, 2 zones horiz.">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baseline="0">
                <a:latin typeface="+mj-lt"/>
                <a:cs typeface="Arial" pitchFamily="34" charset="0"/>
              </a:defRPr>
            </a:lvl1pPr>
          </a:lstStyle>
          <a:p>
            <a:r>
              <a:rPr lang="fr-FR" dirty="0"/>
              <a:t>Titre court, 2 zones </a:t>
            </a:r>
            <a:r>
              <a:rPr lang="fr-FR" dirty="0" err="1"/>
              <a:t>horiz</a:t>
            </a:r>
            <a:r>
              <a:rPr lang="fr-FR" dirty="0"/>
              <a:t>.</a:t>
            </a:r>
            <a:endParaRPr lang="fr-CH" dirty="0"/>
          </a:p>
        </p:txBody>
      </p:sp>
      <p:sp>
        <p:nvSpPr>
          <p:cNvPr id="3" name="Espace réservé du numéro de diapositive 2"/>
          <p:cNvSpPr>
            <a:spLocks noGrp="1"/>
          </p:cNvSpPr>
          <p:nvPr>
            <p:ph type="sldNum" sz="quarter" idx="10"/>
          </p:nvPr>
        </p:nvSpPr>
        <p:spPr/>
        <p:txBody>
          <a:bodyPr/>
          <a:lstStyle>
            <a:lvl1pPr>
              <a:defRPr>
                <a:latin typeface="+mj-lt"/>
                <a:cs typeface="Arial" pitchFamily="34" charset="0"/>
              </a:defRPr>
            </a:lvl1pPr>
          </a:lstStyle>
          <a:p>
            <a:fld id="{C8D85A7B-7EBF-4E52-9B6E-6D1DFF479678}" type="slidenum">
              <a:rPr lang="fr-CH" smtClean="0"/>
              <a:pPr/>
              <a:t>‹Nr.›</a:t>
            </a:fld>
            <a:endParaRPr lang="fr-CH"/>
          </a:p>
        </p:txBody>
      </p:sp>
      <p:sp>
        <p:nvSpPr>
          <p:cNvPr id="5" name="Espace réservé du texte 2"/>
          <p:cNvSpPr>
            <a:spLocks noGrp="1"/>
          </p:cNvSpPr>
          <p:nvPr>
            <p:ph idx="1" hasCustomPrompt="1"/>
          </p:nvPr>
        </p:nvSpPr>
        <p:spPr>
          <a:xfrm>
            <a:off x="609599" y="1295246"/>
            <a:ext cx="11040000" cy="221760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7" name="Espace réservé du texte 2"/>
          <p:cNvSpPr>
            <a:spLocks noGrp="1"/>
          </p:cNvSpPr>
          <p:nvPr>
            <p:ph idx="13" hasCustomPrompt="1"/>
          </p:nvPr>
        </p:nvSpPr>
        <p:spPr>
          <a:xfrm>
            <a:off x="609599" y="3872509"/>
            <a:ext cx="11040000" cy="221760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8" name="ZoneTexte 7"/>
          <p:cNvSpPr txBox="1"/>
          <p:nvPr userDrawn="1"/>
        </p:nvSpPr>
        <p:spPr>
          <a:xfrm>
            <a:off x="614202" y="764705"/>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Tree>
    <p:extLst>
      <p:ext uri="{BB962C8B-B14F-4D97-AF65-F5344CB8AC3E}">
        <p14:creationId xmlns:p14="http://schemas.microsoft.com/office/powerpoint/2010/main" val="22680599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re court, 4 zone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baseline="0">
                <a:latin typeface="+mj-lt"/>
                <a:cs typeface="Arial" pitchFamily="34" charset="0"/>
              </a:defRPr>
            </a:lvl1pPr>
          </a:lstStyle>
          <a:p>
            <a:r>
              <a:rPr lang="fr-FR" dirty="0"/>
              <a:t>Titre court, 4 zones</a:t>
            </a:r>
            <a:endParaRPr lang="fr-CH" dirty="0"/>
          </a:p>
        </p:txBody>
      </p:sp>
      <p:sp>
        <p:nvSpPr>
          <p:cNvPr id="3" name="Espace réservé du numéro de diapositive 2"/>
          <p:cNvSpPr>
            <a:spLocks noGrp="1"/>
          </p:cNvSpPr>
          <p:nvPr>
            <p:ph type="sldNum" sz="quarter" idx="10"/>
          </p:nvPr>
        </p:nvSpPr>
        <p:spPr/>
        <p:txBody>
          <a:bodyPr/>
          <a:lstStyle>
            <a:lvl1pPr>
              <a:defRPr>
                <a:latin typeface="+mj-lt"/>
                <a:cs typeface="Arial" pitchFamily="34" charset="0"/>
              </a:defRPr>
            </a:lvl1pPr>
          </a:lstStyle>
          <a:p>
            <a:fld id="{C8D85A7B-7EBF-4E52-9B6E-6D1DFF479678}" type="slidenum">
              <a:rPr lang="fr-CH" smtClean="0"/>
              <a:pPr/>
              <a:t>‹Nr.›</a:t>
            </a:fld>
            <a:endParaRPr lang="fr-CH"/>
          </a:p>
        </p:txBody>
      </p:sp>
      <p:sp>
        <p:nvSpPr>
          <p:cNvPr id="5" name="Espace réservé du texte 2"/>
          <p:cNvSpPr>
            <a:spLocks noGrp="1"/>
          </p:cNvSpPr>
          <p:nvPr>
            <p:ph idx="1" hasCustomPrompt="1"/>
          </p:nvPr>
        </p:nvSpPr>
        <p:spPr>
          <a:xfrm>
            <a:off x="609600" y="1295246"/>
            <a:ext cx="5040000" cy="221760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7" name="Espace réservé du texte 2"/>
          <p:cNvSpPr>
            <a:spLocks noGrp="1"/>
          </p:cNvSpPr>
          <p:nvPr>
            <p:ph idx="13" hasCustomPrompt="1"/>
          </p:nvPr>
        </p:nvSpPr>
        <p:spPr>
          <a:xfrm>
            <a:off x="609600" y="3872509"/>
            <a:ext cx="5040000" cy="221760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8" name="Espace réservé du texte 2"/>
          <p:cNvSpPr>
            <a:spLocks noGrp="1"/>
          </p:cNvSpPr>
          <p:nvPr>
            <p:ph idx="14" hasCustomPrompt="1"/>
          </p:nvPr>
        </p:nvSpPr>
        <p:spPr>
          <a:xfrm>
            <a:off x="6599767" y="3872509"/>
            <a:ext cx="5040000" cy="221760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9" name="Espace réservé du texte 2"/>
          <p:cNvSpPr>
            <a:spLocks noGrp="1"/>
          </p:cNvSpPr>
          <p:nvPr>
            <p:ph idx="15" hasCustomPrompt="1"/>
          </p:nvPr>
        </p:nvSpPr>
        <p:spPr>
          <a:xfrm>
            <a:off x="6599767" y="1295246"/>
            <a:ext cx="5040000" cy="221760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0" name="ZoneTexte 9"/>
          <p:cNvSpPr txBox="1"/>
          <p:nvPr userDrawn="1"/>
        </p:nvSpPr>
        <p:spPr>
          <a:xfrm>
            <a:off x="614202" y="764705"/>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Tree>
    <p:extLst>
      <p:ext uri="{BB962C8B-B14F-4D97-AF65-F5344CB8AC3E}">
        <p14:creationId xmlns:p14="http://schemas.microsoft.com/office/powerpoint/2010/main" val="6290017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re court, s/titre et 1 zone">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baseline="0">
                <a:latin typeface="+mj-lt"/>
                <a:cs typeface="Arial" pitchFamily="34" charset="0"/>
              </a:defRPr>
            </a:lvl1pPr>
          </a:lstStyle>
          <a:p>
            <a:r>
              <a:rPr lang="fr-FR" dirty="0"/>
              <a:t>Titre court, s/titre et 1 zone</a:t>
            </a:r>
            <a:endParaRPr lang="fr-CH" dirty="0"/>
          </a:p>
        </p:txBody>
      </p:sp>
      <p:sp>
        <p:nvSpPr>
          <p:cNvPr id="3" name="Espace réservé du numéro de diapositive 2"/>
          <p:cNvSpPr>
            <a:spLocks noGrp="1"/>
          </p:cNvSpPr>
          <p:nvPr>
            <p:ph type="sldNum" sz="quarter" idx="10"/>
          </p:nvPr>
        </p:nvSpPr>
        <p:spPr/>
        <p:txBody>
          <a:bodyPr/>
          <a:lstStyle>
            <a:lvl1pPr>
              <a:defRPr>
                <a:latin typeface="+mj-lt"/>
                <a:cs typeface="Arial" pitchFamily="34" charset="0"/>
              </a:defRPr>
            </a:lvl1pPr>
          </a:lstStyle>
          <a:p>
            <a:fld id="{C8D85A7B-7EBF-4E52-9B6E-6D1DFF479678}" type="slidenum">
              <a:rPr lang="fr-CH" smtClean="0"/>
              <a:pPr/>
              <a:t>‹Nr.›</a:t>
            </a:fld>
            <a:endParaRPr lang="fr-CH" dirty="0"/>
          </a:p>
        </p:txBody>
      </p:sp>
      <p:sp>
        <p:nvSpPr>
          <p:cNvPr id="7" name="Espace réservé du texte 6"/>
          <p:cNvSpPr>
            <a:spLocks noGrp="1"/>
          </p:cNvSpPr>
          <p:nvPr>
            <p:ph type="body" sz="quarter" idx="12" hasCustomPrompt="1"/>
          </p:nvPr>
        </p:nvSpPr>
        <p:spPr>
          <a:xfrm>
            <a:off x="609601" y="1295401"/>
            <a:ext cx="11036299" cy="369332"/>
          </a:xfrm>
        </p:spPr>
        <p:txBody>
          <a:bodyPr wrap="none">
            <a:noAutofit/>
          </a:bodyPr>
          <a:lstStyle>
            <a:lvl1pPr marL="0" indent="0">
              <a:buNone/>
              <a:defRPr sz="2400" b="1">
                <a:solidFill>
                  <a:schemeClr val="tx2"/>
                </a:solidFill>
                <a:latin typeface="+mj-lt"/>
                <a:cs typeface="Arial" pitchFamily="34" charset="0"/>
              </a:defRPr>
            </a:lvl1pPr>
          </a:lstStyle>
          <a:p>
            <a:pPr lvl="0"/>
            <a:r>
              <a:rPr lang="fr-FR" dirty="0"/>
              <a:t>Sous-titre</a:t>
            </a:r>
            <a:endParaRPr lang="fr-CH" dirty="0"/>
          </a:p>
        </p:txBody>
      </p:sp>
      <p:sp>
        <p:nvSpPr>
          <p:cNvPr id="8" name="Espace réservé du texte 2"/>
          <p:cNvSpPr>
            <a:spLocks noGrp="1"/>
          </p:cNvSpPr>
          <p:nvPr>
            <p:ph idx="1" hasCustomPrompt="1"/>
          </p:nvPr>
        </p:nvSpPr>
        <p:spPr>
          <a:xfrm>
            <a:off x="609600" y="1790701"/>
            <a:ext cx="11040000" cy="4299409"/>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9" name="ZoneTexte 8"/>
          <p:cNvSpPr txBox="1"/>
          <p:nvPr userDrawn="1"/>
        </p:nvSpPr>
        <p:spPr>
          <a:xfrm>
            <a:off x="614202" y="764705"/>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Tree>
    <p:extLst>
      <p:ext uri="{BB962C8B-B14F-4D97-AF65-F5344CB8AC3E}">
        <p14:creationId xmlns:p14="http://schemas.microsoft.com/office/powerpoint/2010/main" val="23397923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re court, s/titre et 2 zones ver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baseline="0">
                <a:latin typeface="+mj-lt"/>
              </a:defRPr>
            </a:lvl1pPr>
          </a:lstStyle>
          <a:p>
            <a:r>
              <a:rPr lang="fr-FR" dirty="0"/>
              <a:t>Titre court, s/titre et 2 zones vert.</a:t>
            </a:r>
            <a:endParaRPr lang="fr-CH" dirty="0"/>
          </a:p>
        </p:txBody>
      </p:sp>
      <p:sp>
        <p:nvSpPr>
          <p:cNvPr id="3" name="Espace réservé du numéro de diapositive 2"/>
          <p:cNvSpPr>
            <a:spLocks noGrp="1"/>
          </p:cNvSpPr>
          <p:nvPr>
            <p:ph type="sldNum" sz="quarter" idx="10"/>
          </p:nvPr>
        </p:nvSpPr>
        <p:spPr/>
        <p:txBody>
          <a:bodyPr/>
          <a:lstStyle>
            <a:lvl1pPr>
              <a:defRPr>
                <a:latin typeface="+mj-lt"/>
              </a:defRPr>
            </a:lvl1pPr>
          </a:lstStyle>
          <a:p>
            <a:fld id="{C8D85A7B-7EBF-4E52-9B6E-6D1DFF479678}" type="slidenum">
              <a:rPr lang="fr-CH" smtClean="0"/>
              <a:pPr/>
              <a:t>‹Nr.›</a:t>
            </a:fld>
            <a:endParaRPr lang="fr-CH" dirty="0"/>
          </a:p>
        </p:txBody>
      </p:sp>
      <p:sp>
        <p:nvSpPr>
          <p:cNvPr id="7" name="Espace réservé du texte 6"/>
          <p:cNvSpPr>
            <a:spLocks noGrp="1"/>
          </p:cNvSpPr>
          <p:nvPr>
            <p:ph type="body" sz="quarter" idx="12" hasCustomPrompt="1"/>
          </p:nvPr>
        </p:nvSpPr>
        <p:spPr>
          <a:xfrm>
            <a:off x="609602" y="1295401"/>
            <a:ext cx="5039999" cy="369332"/>
          </a:xfrm>
        </p:spPr>
        <p:txBody>
          <a:bodyPr wrap="none">
            <a:noAutofit/>
          </a:bodyPr>
          <a:lstStyle>
            <a:lvl1pPr marL="0" indent="0">
              <a:buNone/>
              <a:defRPr sz="2400" b="1">
                <a:solidFill>
                  <a:schemeClr val="tx2"/>
                </a:solidFill>
                <a:latin typeface="+mj-lt"/>
              </a:defRPr>
            </a:lvl1pPr>
          </a:lstStyle>
          <a:p>
            <a:pPr lvl="0"/>
            <a:r>
              <a:rPr lang="fr-FR" dirty="0"/>
              <a:t>Sous-titre</a:t>
            </a:r>
            <a:endParaRPr lang="fr-CH" dirty="0"/>
          </a:p>
        </p:txBody>
      </p:sp>
      <p:sp>
        <p:nvSpPr>
          <p:cNvPr id="10" name="Espace réservé du texte 2"/>
          <p:cNvSpPr>
            <a:spLocks noGrp="1"/>
          </p:cNvSpPr>
          <p:nvPr>
            <p:ph idx="1" hasCustomPrompt="1"/>
          </p:nvPr>
        </p:nvSpPr>
        <p:spPr>
          <a:xfrm>
            <a:off x="609600" y="1790701"/>
            <a:ext cx="5040000" cy="4299409"/>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1" name="Espace réservé du texte 2"/>
          <p:cNvSpPr>
            <a:spLocks noGrp="1"/>
          </p:cNvSpPr>
          <p:nvPr>
            <p:ph idx="13" hasCustomPrompt="1"/>
          </p:nvPr>
        </p:nvSpPr>
        <p:spPr>
          <a:xfrm>
            <a:off x="6599767" y="1790701"/>
            <a:ext cx="5040000" cy="4299409"/>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8" name="ZoneTexte 7"/>
          <p:cNvSpPr txBox="1"/>
          <p:nvPr userDrawn="1"/>
        </p:nvSpPr>
        <p:spPr>
          <a:xfrm>
            <a:off x="614202" y="764705"/>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
        <p:nvSpPr>
          <p:cNvPr id="9" name="Espace réservé du texte 6"/>
          <p:cNvSpPr>
            <a:spLocks noGrp="1"/>
          </p:cNvSpPr>
          <p:nvPr>
            <p:ph type="body" sz="quarter" idx="14" hasCustomPrompt="1"/>
          </p:nvPr>
        </p:nvSpPr>
        <p:spPr>
          <a:xfrm>
            <a:off x="6598483" y="1295401"/>
            <a:ext cx="5039999" cy="369332"/>
          </a:xfrm>
        </p:spPr>
        <p:txBody>
          <a:bodyPr wrap="none">
            <a:noAutofit/>
          </a:bodyPr>
          <a:lstStyle>
            <a:lvl1pPr marL="0" indent="0">
              <a:buNone/>
              <a:defRPr sz="2400" b="1">
                <a:solidFill>
                  <a:schemeClr val="tx2"/>
                </a:solidFill>
                <a:latin typeface="+mj-lt"/>
              </a:defRPr>
            </a:lvl1pPr>
          </a:lstStyle>
          <a:p>
            <a:pPr lvl="0"/>
            <a:r>
              <a:rPr lang="fr-FR" dirty="0"/>
              <a:t>Sous-titre</a:t>
            </a:r>
            <a:endParaRPr lang="fr-CH" dirty="0"/>
          </a:p>
        </p:txBody>
      </p:sp>
    </p:spTree>
    <p:extLst>
      <p:ext uri="{BB962C8B-B14F-4D97-AF65-F5344CB8AC3E}">
        <p14:creationId xmlns:p14="http://schemas.microsoft.com/office/powerpoint/2010/main" val="23315162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re court, s/titre et 2 zones horiz.">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baseline="0">
                <a:latin typeface="+mj-lt"/>
                <a:cs typeface="Arial" pitchFamily="34" charset="0"/>
              </a:defRPr>
            </a:lvl1pPr>
          </a:lstStyle>
          <a:p>
            <a:r>
              <a:rPr lang="fr-FR" dirty="0"/>
              <a:t>Titre court, s/titre et 2 zones </a:t>
            </a:r>
            <a:r>
              <a:rPr lang="fr-FR" dirty="0" err="1"/>
              <a:t>horiz</a:t>
            </a:r>
            <a:r>
              <a:rPr lang="fr-FR" dirty="0"/>
              <a:t>.</a:t>
            </a:r>
            <a:endParaRPr lang="fr-CH" dirty="0"/>
          </a:p>
        </p:txBody>
      </p:sp>
      <p:sp>
        <p:nvSpPr>
          <p:cNvPr id="3" name="Espace réservé du numéro de diapositive 2"/>
          <p:cNvSpPr>
            <a:spLocks noGrp="1"/>
          </p:cNvSpPr>
          <p:nvPr>
            <p:ph type="sldNum" sz="quarter" idx="10"/>
          </p:nvPr>
        </p:nvSpPr>
        <p:spPr/>
        <p:txBody>
          <a:bodyPr/>
          <a:lstStyle>
            <a:lvl1pPr>
              <a:defRPr>
                <a:latin typeface="+mj-lt"/>
                <a:cs typeface="Arial" pitchFamily="34" charset="0"/>
              </a:defRPr>
            </a:lvl1pPr>
          </a:lstStyle>
          <a:p>
            <a:fld id="{C8D85A7B-7EBF-4E52-9B6E-6D1DFF479678}" type="slidenum">
              <a:rPr lang="fr-CH" smtClean="0"/>
              <a:pPr/>
              <a:t>‹Nr.›</a:t>
            </a:fld>
            <a:endParaRPr lang="fr-CH"/>
          </a:p>
        </p:txBody>
      </p:sp>
      <p:sp>
        <p:nvSpPr>
          <p:cNvPr id="7" name="Espace réservé du texte 6"/>
          <p:cNvSpPr>
            <a:spLocks noGrp="1"/>
          </p:cNvSpPr>
          <p:nvPr>
            <p:ph type="body" sz="quarter" idx="12" hasCustomPrompt="1"/>
          </p:nvPr>
        </p:nvSpPr>
        <p:spPr>
          <a:xfrm>
            <a:off x="609601" y="1295401"/>
            <a:ext cx="11036299" cy="369332"/>
          </a:xfrm>
        </p:spPr>
        <p:txBody>
          <a:bodyPr wrap="none">
            <a:noAutofit/>
          </a:bodyPr>
          <a:lstStyle>
            <a:lvl1pPr marL="0" indent="0">
              <a:buNone/>
              <a:defRPr sz="2400" b="1">
                <a:solidFill>
                  <a:schemeClr val="tx2"/>
                </a:solidFill>
                <a:latin typeface="+mj-lt"/>
                <a:cs typeface="Arial" pitchFamily="34" charset="0"/>
              </a:defRPr>
            </a:lvl1pPr>
          </a:lstStyle>
          <a:p>
            <a:pPr lvl="0"/>
            <a:r>
              <a:rPr lang="fr-FR" dirty="0"/>
              <a:t>Sous-titre</a:t>
            </a:r>
            <a:endParaRPr lang="fr-CH" dirty="0"/>
          </a:p>
        </p:txBody>
      </p:sp>
      <p:sp>
        <p:nvSpPr>
          <p:cNvPr id="8" name="Espace réservé du texte 2"/>
          <p:cNvSpPr>
            <a:spLocks noGrp="1"/>
          </p:cNvSpPr>
          <p:nvPr>
            <p:ph idx="1" hasCustomPrompt="1"/>
          </p:nvPr>
        </p:nvSpPr>
        <p:spPr>
          <a:xfrm>
            <a:off x="609599" y="1790701"/>
            <a:ext cx="11040000" cy="1957425"/>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1" name="Espace réservé du texte 2"/>
          <p:cNvSpPr>
            <a:spLocks noGrp="1"/>
          </p:cNvSpPr>
          <p:nvPr>
            <p:ph idx="13" hasCustomPrompt="1"/>
          </p:nvPr>
        </p:nvSpPr>
        <p:spPr>
          <a:xfrm>
            <a:off x="609599" y="4114799"/>
            <a:ext cx="11040000" cy="195840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9" name="ZoneTexte 8"/>
          <p:cNvSpPr txBox="1"/>
          <p:nvPr userDrawn="1"/>
        </p:nvSpPr>
        <p:spPr>
          <a:xfrm>
            <a:off x="614202" y="764705"/>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Tree>
    <p:extLst>
      <p:ext uri="{BB962C8B-B14F-4D97-AF65-F5344CB8AC3E}">
        <p14:creationId xmlns:p14="http://schemas.microsoft.com/office/powerpoint/2010/main" val="39866554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re court, s/titre et 4 zone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baseline="0">
                <a:latin typeface="+mj-lt"/>
                <a:cs typeface="Arial" pitchFamily="34" charset="0"/>
              </a:defRPr>
            </a:lvl1pPr>
          </a:lstStyle>
          <a:p>
            <a:r>
              <a:rPr lang="fr-FR" dirty="0"/>
              <a:t>Titre court, s/titre et 4 zones</a:t>
            </a:r>
            <a:endParaRPr lang="fr-CH" dirty="0"/>
          </a:p>
        </p:txBody>
      </p:sp>
      <p:sp>
        <p:nvSpPr>
          <p:cNvPr id="3" name="Espace réservé du numéro de diapositive 2"/>
          <p:cNvSpPr>
            <a:spLocks noGrp="1"/>
          </p:cNvSpPr>
          <p:nvPr>
            <p:ph type="sldNum" sz="quarter" idx="10"/>
          </p:nvPr>
        </p:nvSpPr>
        <p:spPr/>
        <p:txBody>
          <a:bodyPr/>
          <a:lstStyle>
            <a:lvl1pPr>
              <a:defRPr>
                <a:latin typeface="+mj-lt"/>
                <a:cs typeface="Arial" pitchFamily="34" charset="0"/>
              </a:defRPr>
            </a:lvl1pPr>
          </a:lstStyle>
          <a:p>
            <a:fld id="{C8D85A7B-7EBF-4E52-9B6E-6D1DFF479678}" type="slidenum">
              <a:rPr lang="fr-CH" smtClean="0"/>
              <a:pPr/>
              <a:t>‹Nr.›</a:t>
            </a:fld>
            <a:endParaRPr lang="fr-CH"/>
          </a:p>
        </p:txBody>
      </p:sp>
      <p:sp>
        <p:nvSpPr>
          <p:cNvPr id="7" name="Espace réservé du texte 6"/>
          <p:cNvSpPr>
            <a:spLocks noGrp="1"/>
          </p:cNvSpPr>
          <p:nvPr>
            <p:ph type="body" sz="quarter" idx="12" hasCustomPrompt="1"/>
          </p:nvPr>
        </p:nvSpPr>
        <p:spPr>
          <a:xfrm>
            <a:off x="609602" y="1295401"/>
            <a:ext cx="5039999" cy="369332"/>
          </a:xfrm>
        </p:spPr>
        <p:txBody>
          <a:bodyPr wrap="none">
            <a:noAutofit/>
          </a:bodyPr>
          <a:lstStyle>
            <a:lvl1pPr marL="0" indent="0">
              <a:buNone/>
              <a:defRPr sz="2400" b="1">
                <a:solidFill>
                  <a:schemeClr val="tx2"/>
                </a:solidFill>
                <a:latin typeface="+mj-lt"/>
                <a:cs typeface="Arial" pitchFamily="34" charset="0"/>
              </a:defRPr>
            </a:lvl1pPr>
          </a:lstStyle>
          <a:p>
            <a:pPr lvl="0"/>
            <a:r>
              <a:rPr lang="fr-FR" dirty="0"/>
              <a:t>Sous-titre</a:t>
            </a:r>
            <a:endParaRPr lang="fr-CH" dirty="0"/>
          </a:p>
        </p:txBody>
      </p:sp>
      <p:sp>
        <p:nvSpPr>
          <p:cNvPr id="13" name="Espace réservé du texte 2"/>
          <p:cNvSpPr>
            <a:spLocks noGrp="1"/>
          </p:cNvSpPr>
          <p:nvPr>
            <p:ph idx="1" hasCustomPrompt="1"/>
          </p:nvPr>
        </p:nvSpPr>
        <p:spPr>
          <a:xfrm>
            <a:off x="609600" y="1790701"/>
            <a:ext cx="5040000" cy="1957425"/>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4" name="Espace réservé du texte 2"/>
          <p:cNvSpPr>
            <a:spLocks noGrp="1"/>
          </p:cNvSpPr>
          <p:nvPr>
            <p:ph idx="13" hasCustomPrompt="1"/>
          </p:nvPr>
        </p:nvSpPr>
        <p:spPr>
          <a:xfrm>
            <a:off x="609600" y="4114800"/>
            <a:ext cx="5040000" cy="195840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5" name="Espace réservé du texte 2"/>
          <p:cNvSpPr>
            <a:spLocks noGrp="1"/>
          </p:cNvSpPr>
          <p:nvPr>
            <p:ph idx="14" hasCustomPrompt="1"/>
          </p:nvPr>
        </p:nvSpPr>
        <p:spPr>
          <a:xfrm>
            <a:off x="6599767" y="4114800"/>
            <a:ext cx="5040000" cy="195840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6" name="Espace réservé du texte 2"/>
          <p:cNvSpPr>
            <a:spLocks noGrp="1"/>
          </p:cNvSpPr>
          <p:nvPr>
            <p:ph idx="15" hasCustomPrompt="1"/>
          </p:nvPr>
        </p:nvSpPr>
        <p:spPr>
          <a:xfrm>
            <a:off x="6599767" y="1790701"/>
            <a:ext cx="5040000" cy="1957425"/>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0" name="ZoneTexte 9"/>
          <p:cNvSpPr txBox="1"/>
          <p:nvPr userDrawn="1"/>
        </p:nvSpPr>
        <p:spPr>
          <a:xfrm>
            <a:off x="614202" y="764705"/>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
        <p:nvSpPr>
          <p:cNvPr id="11" name="Espace réservé du texte 6"/>
          <p:cNvSpPr>
            <a:spLocks noGrp="1"/>
          </p:cNvSpPr>
          <p:nvPr>
            <p:ph type="body" sz="quarter" idx="16" hasCustomPrompt="1"/>
          </p:nvPr>
        </p:nvSpPr>
        <p:spPr>
          <a:xfrm>
            <a:off x="6599769" y="1295401"/>
            <a:ext cx="5039999" cy="369332"/>
          </a:xfrm>
        </p:spPr>
        <p:txBody>
          <a:bodyPr wrap="none">
            <a:noAutofit/>
          </a:bodyPr>
          <a:lstStyle>
            <a:lvl1pPr marL="0" indent="0">
              <a:buNone/>
              <a:defRPr sz="2400" b="1">
                <a:solidFill>
                  <a:schemeClr val="tx2"/>
                </a:solidFill>
                <a:latin typeface="+mj-lt"/>
                <a:cs typeface="Arial" pitchFamily="34" charset="0"/>
              </a:defRPr>
            </a:lvl1pPr>
          </a:lstStyle>
          <a:p>
            <a:pPr lvl="0"/>
            <a:r>
              <a:rPr lang="fr-FR" dirty="0"/>
              <a:t>Sous-titre</a:t>
            </a:r>
            <a:endParaRPr lang="fr-CH" dirty="0"/>
          </a:p>
        </p:txBody>
      </p:sp>
    </p:spTree>
    <p:extLst>
      <p:ext uri="{BB962C8B-B14F-4D97-AF65-F5344CB8AC3E}">
        <p14:creationId xmlns:p14="http://schemas.microsoft.com/office/powerpoint/2010/main" val="33278470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re long, 1 zone">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lvl1pPr>
              <a:defRPr>
                <a:latin typeface="+mj-lt"/>
                <a:cs typeface="Arial" pitchFamily="34" charset="0"/>
              </a:defRPr>
            </a:lvl1pPr>
          </a:lstStyle>
          <a:p>
            <a:fld id="{8A5C02AC-7E36-45E9-90E7-0339063CCE1B}" type="slidenum">
              <a:rPr lang="fr-CH" smtClean="0"/>
              <a:pPr/>
              <a:t>‹Nr.›</a:t>
            </a:fld>
            <a:endParaRPr lang="fr-CH" dirty="0"/>
          </a:p>
        </p:txBody>
      </p:sp>
      <p:sp>
        <p:nvSpPr>
          <p:cNvPr id="7" name="ZoneTexte 6"/>
          <p:cNvSpPr txBox="1"/>
          <p:nvPr userDrawn="1"/>
        </p:nvSpPr>
        <p:spPr>
          <a:xfrm>
            <a:off x="614202" y="1268761"/>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
        <p:nvSpPr>
          <p:cNvPr id="8" name="Titre 1"/>
          <p:cNvSpPr>
            <a:spLocks noGrp="1"/>
          </p:cNvSpPr>
          <p:nvPr>
            <p:ph type="title" hasCustomPrompt="1"/>
          </p:nvPr>
        </p:nvSpPr>
        <p:spPr>
          <a:xfrm>
            <a:off x="609600" y="306001"/>
            <a:ext cx="11040000" cy="984885"/>
          </a:xfrm>
        </p:spPr>
        <p:txBody>
          <a:bodyPr/>
          <a:lstStyle>
            <a:lvl1pPr>
              <a:defRPr baseline="0">
                <a:latin typeface="+mj-lt"/>
                <a:cs typeface="Arial" pitchFamily="34" charset="0"/>
              </a:defRPr>
            </a:lvl1pPr>
          </a:lstStyle>
          <a:p>
            <a:r>
              <a:rPr lang="fr-FR" dirty="0"/>
              <a:t>Titre long, 1 zone</a:t>
            </a:r>
            <a:endParaRPr lang="fr-CH" dirty="0"/>
          </a:p>
        </p:txBody>
      </p:sp>
      <p:sp>
        <p:nvSpPr>
          <p:cNvPr id="9" name="Espace réservé du texte 2"/>
          <p:cNvSpPr>
            <a:spLocks noGrp="1"/>
          </p:cNvSpPr>
          <p:nvPr>
            <p:ph idx="1" hasCustomPrompt="1"/>
          </p:nvPr>
        </p:nvSpPr>
        <p:spPr>
          <a:xfrm>
            <a:off x="609600" y="1790701"/>
            <a:ext cx="11040000" cy="4299409"/>
          </a:xfrm>
          <a:prstGeom prst="rect">
            <a:avLst/>
          </a:prstGeom>
        </p:spPr>
        <p:txBody>
          <a:bodyPr vert="horz" lIns="0" tIns="0" rIns="0" bIns="0" rtlCol="0">
            <a:normAutofit/>
          </a:body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Tree>
    <p:extLst>
      <p:ext uri="{BB962C8B-B14F-4D97-AF65-F5344CB8AC3E}">
        <p14:creationId xmlns:p14="http://schemas.microsoft.com/office/powerpoint/2010/main" val="42389864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re long, 2 zones vert.">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lvl1pPr>
              <a:defRPr>
                <a:latin typeface="+mj-lt"/>
                <a:cs typeface="Arial" pitchFamily="34" charset="0"/>
              </a:defRPr>
            </a:lvl1pPr>
          </a:lstStyle>
          <a:p>
            <a:fld id="{8A5C02AC-7E36-45E9-90E7-0339063CCE1B}" type="slidenum">
              <a:rPr lang="fr-CH" smtClean="0"/>
              <a:pPr/>
              <a:t>‹Nr.›</a:t>
            </a:fld>
            <a:endParaRPr lang="fr-CH" dirty="0"/>
          </a:p>
        </p:txBody>
      </p:sp>
      <p:sp>
        <p:nvSpPr>
          <p:cNvPr id="7" name="Espace réservé du texte 2"/>
          <p:cNvSpPr>
            <a:spLocks noGrp="1"/>
          </p:cNvSpPr>
          <p:nvPr>
            <p:ph idx="1" hasCustomPrompt="1"/>
          </p:nvPr>
        </p:nvSpPr>
        <p:spPr>
          <a:xfrm>
            <a:off x="609600" y="1790700"/>
            <a:ext cx="5040000" cy="428625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8" name="Espace réservé du texte 2"/>
          <p:cNvSpPr>
            <a:spLocks noGrp="1"/>
          </p:cNvSpPr>
          <p:nvPr>
            <p:ph idx="12" hasCustomPrompt="1"/>
          </p:nvPr>
        </p:nvSpPr>
        <p:spPr>
          <a:xfrm>
            <a:off x="6599767" y="1790701"/>
            <a:ext cx="5040000" cy="428625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9" name="ZoneTexte 8"/>
          <p:cNvSpPr txBox="1"/>
          <p:nvPr userDrawn="1"/>
        </p:nvSpPr>
        <p:spPr>
          <a:xfrm>
            <a:off x="614202" y="1268761"/>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
        <p:nvSpPr>
          <p:cNvPr id="10" name="Titre 1"/>
          <p:cNvSpPr>
            <a:spLocks noGrp="1"/>
          </p:cNvSpPr>
          <p:nvPr>
            <p:ph type="title" hasCustomPrompt="1"/>
          </p:nvPr>
        </p:nvSpPr>
        <p:spPr>
          <a:xfrm>
            <a:off x="609600" y="306001"/>
            <a:ext cx="11040000" cy="984885"/>
          </a:xfrm>
        </p:spPr>
        <p:txBody>
          <a:bodyPr/>
          <a:lstStyle>
            <a:lvl1pPr>
              <a:defRPr baseline="0">
                <a:latin typeface="+mj-lt"/>
                <a:cs typeface="Arial" pitchFamily="34" charset="0"/>
              </a:defRPr>
            </a:lvl1pPr>
          </a:lstStyle>
          <a:p>
            <a:r>
              <a:rPr lang="fr-FR" dirty="0"/>
              <a:t>Titre long, 2 zones vert.</a:t>
            </a:r>
            <a:endParaRPr lang="fr-CH" dirty="0"/>
          </a:p>
        </p:txBody>
      </p:sp>
    </p:spTree>
    <p:extLst>
      <p:ext uri="{BB962C8B-B14F-4D97-AF65-F5344CB8AC3E}">
        <p14:creationId xmlns:p14="http://schemas.microsoft.com/office/powerpoint/2010/main" val="11216742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re long, 2 zones horiz.">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lvl1pPr>
              <a:defRPr>
                <a:latin typeface="+mj-lt"/>
                <a:cs typeface="Arial" pitchFamily="34" charset="0"/>
              </a:defRPr>
            </a:lvl1pPr>
          </a:lstStyle>
          <a:p>
            <a:fld id="{8A5C02AC-7E36-45E9-90E7-0339063CCE1B}" type="slidenum">
              <a:rPr lang="fr-CH" smtClean="0"/>
              <a:pPr/>
              <a:t>‹Nr.›</a:t>
            </a:fld>
            <a:endParaRPr lang="fr-CH" dirty="0"/>
          </a:p>
        </p:txBody>
      </p:sp>
      <p:sp>
        <p:nvSpPr>
          <p:cNvPr id="11" name="Espace réservé du texte 2"/>
          <p:cNvSpPr>
            <a:spLocks noGrp="1"/>
          </p:cNvSpPr>
          <p:nvPr>
            <p:ph idx="1" hasCustomPrompt="1"/>
          </p:nvPr>
        </p:nvSpPr>
        <p:spPr>
          <a:xfrm>
            <a:off x="609599" y="1790700"/>
            <a:ext cx="11040000" cy="196215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2" name="Espace réservé du texte 2"/>
          <p:cNvSpPr>
            <a:spLocks noGrp="1"/>
          </p:cNvSpPr>
          <p:nvPr>
            <p:ph idx="13" hasCustomPrompt="1"/>
          </p:nvPr>
        </p:nvSpPr>
        <p:spPr>
          <a:xfrm>
            <a:off x="609599" y="4114799"/>
            <a:ext cx="11040000" cy="196200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7" name="ZoneTexte 6"/>
          <p:cNvSpPr txBox="1"/>
          <p:nvPr userDrawn="1"/>
        </p:nvSpPr>
        <p:spPr>
          <a:xfrm>
            <a:off x="614202" y="1268761"/>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
        <p:nvSpPr>
          <p:cNvPr id="8" name="Titre 1"/>
          <p:cNvSpPr>
            <a:spLocks noGrp="1"/>
          </p:cNvSpPr>
          <p:nvPr>
            <p:ph type="title" hasCustomPrompt="1"/>
          </p:nvPr>
        </p:nvSpPr>
        <p:spPr>
          <a:xfrm>
            <a:off x="609600" y="306001"/>
            <a:ext cx="11040000" cy="984885"/>
          </a:xfrm>
        </p:spPr>
        <p:txBody>
          <a:bodyPr/>
          <a:lstStyle>
            <a:lvl1pPr>
              <a:defRPr baseline="0">
                <a:latin typeface="+mj-lt"/>
                <a:cs typeface="Arial" pitchFamily="34" charset="0"/>
              </a:defRPr>
            </a:lvl1pPr>
          </a:lstStyle>
          <a:p>
            <a:r>
              <a:rPr lang="fr-FR" dirty="0"/>
              <a:t>Titre long, 2 zones </a:t>
            </a:r>
            <a:r>
              <a:rPr lang="fr-FR" dirty="0" err="1"/>
              <a:t>horiz</a:t>
            </a:r>
            <a:r>
              <a:rPr lang="fr-FR" dirty="0"/>
              <a:t>.</a:t>
            </a:r>
            <a:endParaRPr lang="fr-CH" dirty="0"/>
          </a:p>
        </p:txBody>
      </p:sp>
    </p:spTree>
    <p:extLst>
      <p:ext uri="{BB962C8B-B14F-4D97-AF65-F5344CB8AC3E}">
        <p14:creationId xmlns:p14="http://schemas.microsoft.com/office/powerpoint/2010/main" val="40318482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re long, 4 zones">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lvl1pPr>
              <a:defRPr>
                <a:latin typeface="+mj-lt"/>
                <a:cs typeface="Arial" pitchFamily="34" charset="0"/>
              </a:defRPr>
            </a:lvl1pPr>
          </a:lstStyle>
          <a:p>
            <a:fld id="{8A5C02AC-7E36-45E9-90E7-0339063CCE1B}" type="slidenum">
              <a:rPr lang="fr-CH" smtClean="0"/>
              <a:pPr/>
              <a:t>‹Nr.›</a:t>
            </a:fld>
            <a:endParaRPr lang="fr-CH" dirty="0"/>
          </a:p>
        </p:txBody>
      </p:sp>
      <p:sp>
        <p:nvSpPr>
          <p:cNvPr id="10" name="Espace réservé du texte 2"/>
          <p:cNvSpPr>
            <a:spLocks noGrp="1"/>
          </p:cNvSpPr>
          <p:nvPr>
            <p:ph idx="1" hasCustomPrompt="1"/>
          </p:nvPr>
        </p:nvSpPr>
        <p:spPr>
          <a:xfrm>
            <a:off x="609600" y="1790700"/>
            <a:ext cx="5040000" cy="196215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1" name="Espace réservé du texte 2"/>
          <p:cNvSpPr>
            <a:spLocks noGrp="1"/>
          </p:cNvSpPr>
          <p:nvPr>
            <p:ph idx="13" hasCustomPrompt="1"/>
          </p:nvPr>
        </p:nvSpPr>
        <p:spPr>
          <a:xfrm>
            <a:off x="609600" y="4114801"/>
            <a:ext cx="5040000" cy="196215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2" name="Espace réservé du texte 2"/>
          <p:cNvSpPr>
            <a:spLocks noGrp="1"/>
          </p:cNvSpPr>
          <p:nvPr>
            <p:ph idx="14" hasCustomPrompt="1"/>
          </p:nvPr>
        </p:nvSpPr>
        <p:spPr>
          <a:xfrm>
            <a:off x="6599767" y="4114801"/>
            <a:ext cx="5040000" cy="196215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3" name="Espace réservé du texte 2"/>
          <p:cNvSpPr>
            <a:spLocks noGrp="1"/>
          </p:cNvSpPr>
          <p:nvPr>
            <p:ph idx="15" hasCustomPrompt="1"/>
          </p:nvPr>
        </p:nvSpPr>
        <p:spPr>
          <a:xfrm>
            <a:off x="6599767" y="1790700"/>
            <a:ext cx="5040000" cy="196215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9" name="ZoneTexte 8"/>
          <p:cNvSpPr txBox="1"/>
          <p:nvPr userDrawn="1"/>
        </p:nvSpPr>
        <p:spPr>
          <a:xfrm>
            <a:off x="614202" y="1268761"/>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
        <p:nvSpPr>
          <p:cNvPr id="14" name="Titre 1"/>
          <p:cNvSpPr>
            <a:spLocks noGrp="1"/>
          </p:cNvSpPr>
          <p:nvPr>
            <p:ph type="title" hasCustomPrompt="1"/>
          </p:nvPr>
        </p:nvSpPr>
        <p:spPr>
          <a:xfrm>
            <a:off x="609600" y="306001"/>
            <a:ext cx="11040000" cy="984885"/>
          </a:xfrm>
        </p:spPr>
        <p:txBody>
          <a:bodyPr/>
          <a:lstStyle>
            <a:lvl1pPr>
              <a:defRPr baseline="0">
                <a:latin typeface="+mj-lt"/>
                <a:cs typeface="Arial" pitchFamily="34" charset="0"/>
              </a:defRPr>
            </a:lvl1pPr>
          </a:lstStyle>
          <a:p>
            <a:r>
              <a:rPr lang="fr-FR" dirty="0"/>
              <a:t>Titre long, 4 zones</a:t>
            </a:r>
            <a:endParaRPr lang="fr-CH" dirty="0"/>
          </a:p>
        </p:txBody>
      </p:sp>
    </p:spTree>
    <p:extLst>
      <p:ext uri="{BB962C8B-B14F-4D97-AF65-F5344CB8AC3E}">
        <p14:creationId xmlns:p14="http://schemas.microsoft.com/office/powerpoint/2010/main" val="8483868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re long, s/titre et 1 zon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09600" y="306001"/>
            <a:ext cx="11040000" cy="984885"/>
          </a:xfrm>
        </p:spPr>
        <p:txBody>
          <a:bodyPr/>
          <a:lstStyle>
            <a:lvl1pPr>
              <a:defRPr baseline="0">
                <a:latin typeface="+mj-lt"/>
                <a:cs typeface="Arial" pitchFamily="34" charset="0"/>
              </a:defRPr>
            </a:lvl1pPr>
          </a:lstStyle>
          <a:p>
            <a:r>
              <a:rPr lang="fr-FR" dirty="0"/>
              <a:t>Titre long, s/titre et 1 zone</a:t>
            </a:r>
            <a:endParaRPr lang="fr-CH" dirty="0"/>
          </a:p>
        </p:txBody>
      </p:sp>
      <p:sp>
        <p:nvSpPr>
          <p:cNvPr id="3" name="Espace réservé du numéro de diapositive 2"/>
          <p:cNvSpPr>
            <a:spLocks noGrp="1"/>
          </p:cNvSpPr>
          <p:nvPr>
            <p:ph type="sldNum" sz="quarter" idx="10"/>
          </p:nvPr>
        </p:nvSpPr>
        <p:spPr/>
        <p:txBody>
          <a:bodyPr/>
          <a:lstStyle>
            <a:lvl1pPr>
              <a:defRPr>
                <a:latin typeface="+mj-lt"/>
                <a:cs typeface="Arial" pitchFamily="34" charset="0"/>
              </a:defRPr>
            </a:lvl1pPr>
          </a:lstStyle>
          <a:p>
            <a:fld id="{8A5C02AC-7E36-45E9-90E7-0339063CCE1B}" type="slidenum">
              <a:rPr lang="fr-CH" smtClean="0"/>
              <a:pPr/>
              <a:t>‹Nr.›</a:t>
            </a:fld>
            <a:endParaRPr lang="fr-CH" dirty="0"/>
          </a:p>
        </p:txBody>
      </p:sp>
      <p:sp>
        <p:nvSpPr>
          <p:cNvPr id="7" name="Espace réservé du texte 6"/>
          <p:cNvSpPr>
            <a:spLocks noGrp="1"/>
          </p:cNvSpPr>
          <p:nvPr>
            <p:ph type="body" sz="quarter" idx="12" hasCustomPrompt="1"/>
          </p:nvPr>
        </p:nvSpPr>
        <p:spPr>
          <a:xfrm>
            <a:off x="609600" y="1790701"/>
            <a:ext cx="11036299" cy="369332"/>
          </a:xfrm>
        </p:spPr>
        <p:txBody>
          <a:bodyPr wrap="none">
            <a:noAutofit/>
          </a:bodyPr>
          <a:lstStyle>
            <a:lvl1pPr marL="0" indent="0">
              <a:buNone/>
              <a:defRPr sz="2400" b="1">
                <a:solidFill>
                  <a:schemeClr val="tx2"/>
                </a:solidFill>
                <a:latin typeface="+mj-lt"/>
                <a:cs typeface="Arial" pitchFamily="34" charset="0"/>
              </a:defRPr>
            </a:lvl1pPr>
          </a:lstStyle>
          <a:p>
            <a:pPr lvl="0"/>
            <a:r>
              <a:rPr lang="fr-FR" dirty="0"/>
              <a:t>Sous-titre</a:t>
            </a:r>
            <a:endParaRPr lang="fr-CH" dirty="0"/>
          </a:p>
        </p:txBody>
      </p:sp>
      <p:sp>
        <p:nvSpPr>
          <p:cNvPr id="13" name="Espace réservé du texte 2"/>
          <p:cNvSpPr>
            <a:spLocks noGrp="1"/>
          </p:cNvSpPr>
          <p:nvPr>
            <p:ph idx="1" hasCustomPrompt="1"/>
          </p:nvPr>
        </p:nvSpPr>
        <p:spPr>
          <a:xfrm>
            <a:off x="609600" y="2286000"/>
            <a:ext cx="11040000" cy="379095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8" name="ZoneTexte 7"/>
          <p:cNvSpPr txBox="1"/>
          <p:nvPr userDrawn="1"/>
        </p:nvSpPr>
        <p:spPr>
          <a:xfrm>
            <a:off x="614202" y="1268761"/>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Tree>
    <p:extLst>
      <p:ext uri="{BB962C8B-B14F-4D97-AF65-F5344CB8AC3E}">
        <p14:creationId xmlns:p14="http://schemas.microsoft.com/office/powerpoint/2010/main" val="13978413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re long, s/titre et 2 zones vert.">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09600" y="306001"/>
            <a:ext cx="11040000" cy="984885"/>
          </a:xfrm>
        </p:spPr>
        <p:txBody>
          <a:bodyPr/>
          <a:lstStyle>
            <a:lvl1pPr>
              <a:defRPr baseline="0">
                <a:latin typeface="+mj-lt"/>
              </a:defRPr>
            </a:lvl1pPr>
          </a:lstStyle>
          <a:p>
            <a:r>
              <a:rPr lang="fr-FR" dirty="0"/>
              <a:t>Titre long, s/titre et 2 zones vert.</a:t>
            </a:r>
            <a:endParaRPr lang="fr-CH" dirty="0"/>
          </a:p>
        </p:txBody>
      </p:sp>
      <p:sp>
        <p:nvSpPr>
          <p:cNvPr id="3" name="Espace réservé du numéro de diapositive 2"/>
          <p:cNvSpPr>
            <a:spLocks noGrp="1"/>
          </p:cNvSpPr>
          <p:nvPr>
            <p:ph type="sldNum" sz="quarter" idx="10"/>
          </p:nvPr>
        </p:nvSpPr>
        <p:spPr/>
        <p:txBody>
          <a:bodyPr/>
          <a:lstStyle/>
          <a:p>
            <a:fld id="{8A5C02AC-7E36-45E9-90E7-0339063CCE1B}" type="slidenum">
              <a:rPr lang="fr-CH" smtClean="0"/>
              <a:pPr/>
              <a:t>‹Nr.›</a:t>
            </a:fld>
            <a:endParaRPr lang="fr-CH" dirty="0"/>
          </a:p>
        </p:txBody>
      </p:sp>
      <p:sp>
        <p:nvSpPr>
          <p:cNvPr id="7" name="Espace réservé du texte 6"/>
          <p:cNvSpPr>
            <a:spLocks noGrp="1"/>
          </p:cNvSpPr>
          <p:nvPr>
            <p:ph type="body" sz="quarter" idx="12" hasCustomPrompt="1"/>
          </p:nvPr>
        </p:nvSpPr>
        <p:spPr>
          <a:xfrm>
            <a:off x="609600" y="1790701"/>
            <a:ext cx="5040000" cy="369332"/>
          </a:xfrm>
        </p:spPr>
        <p:txBody>
          <a:bodyPr wrap="none">
            <a:noAutofit/>
          </a:bodyPr>
          <a:lstStyle>
            <a:lvl1pPr marL="0" indent="0">
              <a:buNone/>
              <a:defRPr sz="2400" b="1">
                <a:solidFill>
                  <a:schemeClr val="tx2"/>
                </a:solidFill>
                <a:latin typeface="+mj-lt"/>
              </a:defRPr>
            </a:lvl1pPr>
          </a:lstStyle>
          <a:p>
            <a:pPr lvl="0"/>
            <a:r>
              <a:rPr lang="fr-FR" dirty="0"/>
              <a:t>Sous-titre</a:t>
            </a:r>
            <a:endParaRPr lang="fr-CH" dirty="0"/>
          </a:p>
        </p:txBody>
      </p:sp>
      <p:sp>
        <p:nvSpPr>
          <p:cNvPr id="10" name="Espace réservé du texte 2"/>
          <p:cNvSpPr>
            <a:spLocks noGrp="1"/>
          </p:cNvSpPr>
          <p:nvPr>
            <p:ph idx="1" hasCustomPrompt="1"/>
          </p:nvPr>
        </p:nvSpPr>
        <p:spPr>
          <a:xfrm>
            <a:off x="609600" y="2286001"/>
            <a:ext cx="5040000" cy="379095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1" name="Espace réservé du texte 2"/>
          <p:cNvSpPr>
            <a:spLocks noGrp="1"/>
          </p:cNvSpPr>
          <p:nvPr>
            <p:ph idx="13" hasCustomPrompt="1"/>
          </p:nvPr>
        </p:nvSpPr>
        <p:spPr>
          <a:xfrm>
            <a:off x="6599767" y="2286001"/>
            <a:ext cx="5040000" cy="379095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8" name="ZoneTexte 7"/>
          <p:cNvSpPr txBox="1"/>
          <p:nvPr userDrawn="1"/>
        </p:nvSpPr>
        <p:spPr>
          <a:xfrm>
            <a:off x="614202" y="1268761"/>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
        <p:nvSpPr>
          <p:cNvPr id="9" name="Espace réservé du texte 6"/>
          <p:cNvSpPr>
            <a:spLocks noGrp="1"/>
          </p:cNvSpPr>
          <p:nvPr>
            <p:ph type="body" sz="quarter" idx="14" hasCustomPrompt="1"/>
          </p:nvPr>
        </p:nvSpPr>
        <p:spPr>
          <a:xfrm>
            <a:off x="6599767" y="1790701"/>
            <a:ext cx="5040000" cy="369332"/>
          </a:xfrm>
        </p:spPr>
        <p:txBody>
          <a:bodyPr wrap="none">
            <a:noAutofit/>
          </a:bodyPr>
          <a:lstStyle>
            <a:lvl1pPr marL="0" indent="0">
              <a:buNone/>
              <a:defRPr sz="2400" b="1">
                <a:solidFill>
                  <a:schemeClr val="tx2"/>
                </a:solidFill>
                <a:latin typeface="+mj-lt"/>
              </a:defRPr>
            </a:lvl1pPr>
          </a:lstStyle>
          <a:p>
            <a:pPr lvl="0"/>
            <a:r>
              <a:rPr lang="fr-FR" dirty="0"/>
              <a:t>Sous-titre</a:t>
            </a:r>
            <a:endParaRPr lang="fr-CH" dirty="0"/>
          </a:p>
        </p:txBody>
      </p:sp>
    </p:spTree>
    <p:extLst>
      <p:ext uri="{BB962C8B-B14F-4D97-AF65-F5344CB8AC3E}">
        <p14:creationId xmlns:p14="http://schemas.microsoft.com/office/powerpoint/2010/main" val="34636116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re long, s/titre et 2 zones horiz.">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09600" y="306001"/>
            <a:ext cx="11040000" cy="984885"/>
          </a:xfrm>
        </p:spPr>
        <p:txBody>
          <a:bodyPr/>
          <a:lstStyle>
            <a:lvl1pPr>
              <a:defRPr baseline="0">
                <a:latin typeface="+mj-lt"/>
                <a:cs typeface="Arial" pitchFamily="34" charset="0"/>
              </a:defRPr>
            </a:lvl1pPr>
          </a:lstStyle>
          <a:p>
            <a:r>
              <a:rPr lang="fr-FR" dirty="0"/>
              <a:t>Titre long, s/titre et 2 zones </a:t>
            </a:r>
            <a:r>
              <a:rPr lang="fr-FR" dirty="0" err="1"/>
              <a:t>horiz</a:t>
            </a:r>
            <a:r>
              <a:rPr lang="fr-FR" dirty="0"/>
              <a:t>.</a:t>
            </a:r>
            <a:endParaRPr lang="fr-CH" dirty="0"/>
          </a:p>
        </p:txBody>
      </p:sp>
      <p:sp>
        <p:nvSpPr>
          <p:cNvPr id="3" name="Espace réservé du numéro de diapositive 2"/>
          <p:cNvSpPr>
            <a:spLocks noGrp="1"/>
          </p:cNvSpPr>
          <p:nvPr>
            <p:ph type="sldNum" sz="quarter" idx="10"/>
          </p:nvPr>
        </p:nvSpPr>
        <p:spPr/>
        <p:txBody>
          <a:bodyPr/>
          <a:lstStyle>
            <a:lvl1pPr>
              <a:defRPr>
                <a:latin typeface="+mj-lt"/>
                <a:cs typeface="Arial" pitchFamily="34" charset="0"/>
              </a:defRPr>
            </a:lvl1pPr>
          </a:lstStyle>
          <a:p>
            <a:fld id="{8A5C02AC-7E36-45E9-90E7-0339063CCE1B}" type="slidenum">
              <a:rPr lang="fr-CH" smtClean="0"/>
              <a:pPr/>
              <a:t>‹Nr.›</a:t>
            </a:fld>
            <a:endParaRPr lang="fr-CH" dirty="0"/>
          </a:p>
        </p:txBody>
      </p:sp>
      <p:sp>
        <p:nvSpPr>
          <p:cNvPr id="7" name="Espace réservé du texte 6"/>
          <p:cNvSpPr>
            <a:spLocks noGrp="1"/>
          </p:cNvSpPr>
          <p:nvPr>
            <p:ph type="body" sz="quarter" idx="12" hasCustomPrompt="1"/>
          </p:nvPr>
        </p:nvSpPr>
        <p:spPr>
          <a:xfrm>
            <a:off x="609600" y="1790701"/>
            <a:ext cx="11036299" cy="369332"/>
          </a:xfrm>
        </p:spPr>
        <p:txBody>
          <a:bodyPr wrap="square">
            <a:spAutoFit/>
          </a:bodyPr>
          <a:lstStyle>
            <a:lvl1pPr marL="0" indent="0">
              <a:buNone/>
              <a:defRPr sz="2400" b="1">
                <a:solidFill>
                  <a:schemeClr val="tx2"/>
                </a:solidFill>
                <a:latin typeface="+mj-lt"/>
                <a:cs typeface="Arial" pitchFamily="34" charset="0"/>
              </a:defRPr>
            </a:lvl1pPr>
          </a:lstStyle>
          <a:p>
            <a:pPr lvl="0"/>
            <a:r>
              <a:rPr lang="fr-FR" dirty="0"/>
              <a:t>Sous-titre</a:t>
            </a:r>
            <a:endParaRPr lang="fr-CH" dirty="0"/>
          </a:p>
        </p:txBody>
      </p:sp>
      <p:sp>
        <p:nvSpPr>
          <p:cNvPr id="12" name="Espace réservé du texte 2"/>
          <p:cNvSpPr>
            <a:spLocks noGrp="1"/>
          </p:cNvSpPr>
          <p:nvPr>
            <p:ph idx="1" hasCustomPrompt="1"/>
          </p:nvPr>
        </p:nvSpPr>
        <p:spPr>
          <a:xfrm>
            <a:off x="609599" y="2286001"/>
            <a:ext cx="11040000" cy="171450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3" name="Espace réservé du texte 2"/>
          <p:cNvSpPr>
            <a:spLocks noGrp="1"/>
          </p:cNvSpPr>
          <p:nvPr>
            <p:ph idx="13" hasCustomPrompt="1"/>
          </p:nvPr>
        </p:nvSpPr>
        <p:spPr>
          <a:xfrm>
            <a:off x="609599" y="4362450"/>
            <a:ext cx="11040000" cy="171450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8" name="ZoneTexte 7"/>
          <p:cNvSpPr txBox="1"/>
          <p:nvPr userDrawn="1"/>
        </p:nvSpPr>
        <p:spPr>
          <a:xfrm>
            <a:off x="614202" y="1268761"/>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Tree>
    <p:extLst>
      <p:ext uri="{BB962C8B-B14F-4D97-AF65-F5344CB8AC3E}">
        <p14:creationId xmlns:p14="http://schemas.microsoft.com/office/powerpoint/2010/main" val="23881732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re long, s/titre et 4 zones">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09600" y="306001"/>
            <a:ext cx="11040000" cy="984885"/>
          </a:xfrm>
        </p:spPr>
        <p:txBody>
          <a:bodyPr/>
          <a:lstStyle>
            <a:lvl1pPr>
              <a:defRPr baseline="0">
                <a:latin typeface="+mj-lt"/>
                <a:cs typeface="Arial" pitchFamily="34" charset="0"/>
              </a:defRPr>
            </a:lvl1pPr>
          </a:lstStyle>
          <a:p>
            <a:r>
              <a:rPr lang="fr-FR" dirty="0"/>
              <a:t>Titre long, s/titre et 4 zones</a:t>
            </a:r>
            <a:endParaRPr lang="fr-CH" dirty="0"/>
          </a:p>
        </p:txBody>
      </p:sp>
      <p:sp>
        <p:nvSpPr>
          <p:cNvPr id="3" name="Espace réservé du numéro de diapositive 2"/>
          <p:cNvSpPr>
            <a:spLocks noGrp="1"/>
          </p:cNvSpPr>
          <p:nvPr>
            <p:ph type="sldNum" sz="quarter" idx="10"/>
          </p:nvPr>
        </p:nvSpPr>
        <p:spPr/>
        <p:txBody>
          <a:bodyPr/>
          <a:lstStyle>
            <a:lvl1pPr>
              <a:defRPr>
                <a:latin typeface="+mj-lt"/>
                <a:cs typeface="Arial" pitchFamily="34" charset="0"/>
              </a:defRPr>
            </a:lvl1pPr>
          </a:lstStyle>
          <a:p>
            <a:fld id="{8A5C02AC-7E36-45E9-90E7-0339063CCE1B}" type="slidenum">
              <a:rPr lang="fr-CH" smtClean="0"/>
              <a:pPr/>
              <a:t>‹Nr.›</a:t>
            </a:fld>
            <a:endParaRPr lang="fr-CH" dirty="0"/>
          </a:p>
        </p:txBody>
      </p:sp>
      <p:sp>
        <p:nvSpPr>
          <p:cNvPr id="7" name="Espace réservé du texte 6"/>
          <p:cNvSpPr>
            <a:spLocks noGrp="1"/>
          </p:cNvSpPr>
          <p:nvPr>
            <p:ph type="body" sz="quarter" idx="12" hasCustomPrompt="1"/>
          </p:nvPr>
        </p:nvSpPr>
        <p:spPr>
          <a:xfrm>
            <a:off x="609600" y="1790701"/>
            <a:ext cx="5040000" cy="369332"/>
          </a:xfrm>
        </p:spPr>
        <p:txBody>
          <a:bodyPr wrap="square">
            <a:spAutoFit/>
          </a:bodyPr>
          <a:lstStyle>
            <a:lvl1pPr marL="0" indent="0">
              <a:buNone/>
              <a:defRPr sz="2400" b="1">
                <a:solidFill>
                  <a:schemeClr val="tx2"/>
                </a:solidFill>
                <a:latin typeface="+mj-lt"/>
                <a:cs typeface="Arial" pitchFamily="34" charset="0"/>
              </a:defRPr>
            </a:lvl1pPr>
          </a:lstStyle>
          <a:p>
            <a:pPr lvl="0"/>
            <a:r>
              <a:rPr lang="fr-FR" dirty="0"/>
              <a:t>Sous-titre</a:t>
            </a:r>
            <a:endParaRPr lang="fr-CH" dirty="0"/>
          </a:p>
        </p:txBody>
      </p:sp>
      <p:sp>
        <p:nvSpPr>
          <p:cNvPr id="13" name="Espace réservé du texte 2"/>
          <p:cNvSpPr>
            <a:spLocks noGrp="1"/>
          </p:cNvSpPr>
          <p:nvPr>
            <p:ph idx="1" hasCustomPrompt="1"/>
          </p:nvPr>
        </p:nvSpPr>
        <p:spPr>
          <a:xfrm>
            <a:off x="609600" y="2282526"/>
            <a:ext cx="5040000" cy="1717974"/>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4" name="Espace réservé du texte 2"/>
          <p:cNvSpPr>
            <a:spLocks noGrp="1"/>
          </p:cNvSpPr>
          <p:nvPr>
            <p:ph idx="13" hasCustomPrompt="1"/>
          </p:nvPr>
        </p:nvSpPr>
        <p:spPr>
          <a:xfrm>
            <a:off x="609600" y="4365104"/>
            <a:ext cx="5040000" cy="1711846"/>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5" name="Espace réservé du texte 2"/>
          <p:cNvSpPr>
            <a:spLocks noGrp="1"/>
          </p:cNvSpPr>
          <p:nvPr>
            <p:ph idx="14" hasCustomPrompt="1"/>
          </p:nvPr>
        </p:nvSpPr>
        <p:spPr>
          <a:xfrm>
            <a:off x="6599767" y="4365104"/>
            <a:ext cx="5040000" cy="1711846"/>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6" name="Espace réservé du texte 2"/>
          <p:cNvSpPr>
            <a:spLocks noGrp="1"/>
          </p:cNvSpPr>
          <p:nvPr>
            <p:ph idx="15" hasCustomPrompt="1"/>
          </p:nvPr>
        </p:nvSpPr>
        <p:spPr>
          <a:xfrm>
            <a:off x="6599767" y="2286000"/>
            <a:ext cx="5040000" cy="1714500"/>
          </a:xfrm>
          <a:prstGeom prst="rect">
            <a:avLst/>
          </a:prstGeom>
        </p:spPr>
        <p:txBody>
          <a:bodyPr vert="horz" lIns="0" tIns="0" rIns="0" bIns="0" rtlCol="0">
            <a:normAutofit/>
          </a:bodyPr>
          <a:lstStyle>
            <a:lvl1pPr>
              <a:defRPr>
                <a:latin typeface="+mn-lt"/>
                <a:cs typeface="Arial" pitchFamily="34" charset="0"/>
              </a:defRPr>
            </a:lvl1pPr>
            <a:lvl2pPr>
              <a:defRPr>
                <a:latin typeface="+mn-lt"/>
                <a:cs typeface="Arial" pitchFamily="34" charset="0"/>
              </a:defRPr>
            </a:lvl2pPr>
            <a:lvl3pPr>
              <a:defRPr>
                <a:latin typeface="+mn-lt"/>
                <a:cs typeface="Arial" pitchFamily="34" charset="0"/>
              </a:defRPr>
            </a:lvl3pPr>
            <a:lvl4pPr>
              <a:defRPr>
                <a:latin typeface="+mn-lt"/>
                <a:cs typeface="Arial" pitchFamily="34" charset="0"/>
              </a:defRPr>
            </a:lvl4pPr>
            <a:lvl5pPr>
              <a:defRPr>
                <a:latin typeface="+mn-lt"/>
                <a:cs typeface="Arial" pitchFamily="34" charset="0"/>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10" name="ZoneTexte 9"/>
          <p:cNvSpPr txBox="1"/>
          <p:nvPr userDrawn="1"/>
        </p:nvSpPr>
        <p:spPr>
          <a:xfrm>
            <a:off x="614202" y="1268761"/>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
        <p:nvSpPr>
          <p:cNvPr id="11" name="Espace réservé du texte 6"/>
          <p:cNvSpPr>
            <a:spLocks noGrp="1"/>
          </p:cNvSpPr>
          <p:nvPr>
            <p:ph type="body" sz="quarter" idx="16" hasCustomPrompt="1"/>
          </p:nvPr>
        </p:nvSpPr>
        <p:spPr>
          <a:xfrm>
            <a:off x="6592719" y="1789672"/>
            <a:ext cx="5040000" cy="369332"/>
          </a:xfrm>
        </p:spPr>
        <p:txBody>
          <a:bodyPr wrap="square">
            <a:spAutoFit/>
          </a:bodyPr>
          <a:lstStyle>
            <a:lvl1pPr marL="0" indent="0">
              <a:buNone/>
              <a:defRPr sz="2400" b="1">
                <a:solidFill>
                  <a:schemeClr val="tx2"/>
                </a:solidFill>
                <a:latin typeface="+mj-lt"/>
                <a:cs typeface="Arial" pitchFamily="34" charset="0"/>
              </a:defRPr>
            </a:lvl1pPr>
          </a:lstStyle>
          <a:p>
            <a:pPr lvl="0"/>
            <a:r>
              <a:rPr lang="fr-FR" dirty="0"/>
              <a:t>Sous-titre</a:t>
            </a:r>
            <a:endParaRPr lang="fr-CH" dirty="0"/>
          </a:p>
        </p:txBody>
      </p:sp>
    </p:spTree>
    <p:extLst>
      <p:ext uri="{BB962C8B-B14F-4D97-AF65-F5344CB8AC3E}">
        <p14:creationId xmlns:p14="http://schemas.microsoft.com/office/powerpoint/2010/main" val="41477792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Zone sans pied de page">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lstStyle>
            <a:lvl1pPr>
              <a:defRPr baseline="0"/>
            </a:lvl1pPr>
          </a:lstStyle>
          <a:p>
            <a:r>
              <a:rPr lang="fr-FR" dirty="0"/>
              <a:t>Titre court, 1 zone</a:t>
            </a:r>
            <a:endParaRPr lang="fr-CH" dirty="0"/>
          </a:p>
        </p:txBody>
      </p:sp>
      <p:sp>
        <p:nvSpPr>
          <p:cNvPr id="5" name="Espace réservé du texte 2"/>
          <p:cNvSpPr>
            <a:spLocks noGrp="1"/>
          </p:cNvSpPr>
          <p:nvPr>
            <p:ph idx="1" hasCustomPrompt="1"/>
          </p:nvPr>
        </p:nvSpPr>
        <p:spPr>
          <a:xfrm>
            <a:off x="609600" y="1295246"/>
            <a:ext cx="11040000" cy="5377403"/>
          </a:xfrm>
          <a:prstGeom prst="rect">
            <a:avLst/>
          </a:prstGeom>
        </p:spPr>
        <p:txBody>
          <a:bodyPr vert="horz" lIns="0" tIns="0" rIns="0" bIns="0" rtlCol="0">
            <a:normAutofit/>
          </a:body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
        <p:nvSpPr>
          <p:cNvPr id="6" name="ZoneTexte 5"/>
          <p:cNvSpPr txBox="1"/>
          <p:nvPr userDrawn="1"/>
        </p:nvSpPr>
        <p:spPr>
          <a:xfrm>
            <a:off x="614202" y="764705"/>
            <a:ext cx="410369" cy="492443"/>
          </a:xfrm>
          <a:prstGeom prst="rect">
            <a:avLst/>
          </a:prstGeom>
          <a:noFill/>
        </p:spPr>
        <p:txBody>
          <a:bodyPr wrap="none" lIns="0" tIns="0" rIns="0" bIns="0" rtlCol="0" anchor="ctr" anchorCtr="0">
            <a:spAutoFit/>
          </a:bodyPr>
          <a:lstStyle/>
          <a:p>
            <a:r>
              <a:rPr lang="fr-CH" sz="3200" b="1" dirty="0">
                <a:latin typeface="+mj-lt"/>
                <a:cs typeface="Arial" pitchFamily="34" charset="0"/>
              </a:rPr>
              <a:t>—</a:t>
            </a:r>
          </a:p>
        </p:txBody>
      </p:sp>
    </p:spTree>
    <p:extLst>
      <p:ext uri="{BB962C8B-B14F-4D97-AF65-F5344CB8AC3E}">
        <p14:creationId xmlns:p14="http://schemas.microsoft.com/office/powerpoint/2010/main" val="23730716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Zone sans titre">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lvl1pPr>
              <a:defRPr>
                <a:latin typeface="+mj-lt"/>
              </a:defRPr>
            </a:lvl1pPr>
          </a:lstStyle>
          <a:p>
            <a:fld id="{ECC8C40A-2D87-47DE-96F0-6E558C73AE9D}" type="slidenum">
              <a:rPr lang="fr-CH" smtClean="0"/>
              <a:pPr/>
              <a:t>‹Nr.›</a:t>
            </a:fld>
            <a:endParaRPr lang="fr-CH"/>
          </a:p>
        </p:txBody>
      </p:sp>
      <p:sp>
        <p:nvSpPr>
          <p:cNvPr id="5" name="Espace réservé du texte 2"/>
          <p:cNvSpPr>
            <a:spLocks noGrp="1"/>
          </p:cNvSpPr>
          <p:nvPr>
            <p:ph idx="1" hasCustomPrompt="1"/>
          </p:nvPr>
        </p:nvSpPr>
        <p:spPr>
          <a:xfrm>
            <a:off x="609600" y="306003"/>
            <a:ext cx="11040000" cy="5777383"/>
          </a:xfrm>
          <a:prstGeom prst="rect">
            <a:avLst/>
          </a:prstGeom>
        </p:spPr>
        <p:txBody>
          <a:bodyPr vert="horz" lIns="0" tIns="0" rIns="0" bIns="0" rtlCol="0">
            <a:norm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fr-CH" dirty="0"/>
              <a:t>Cliquez pour ajouter du texte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Tree>
    <p:extLst>
      <p:ext uri="{BB962C8B-B14F-4D97-AF65-F5344CB8AC3E}">
        <p14:creationId xmlns:p14="http://schemas.microsoft.com/office/powerpoint/2010/main" val="11213054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Plein écran sur fond blanc">
    <p:spTree>
      <p:nvGrpSpPr>
        <p:cNvPr id="1" name=""/>
        <p:cNvGrpSpPr/>
        <p:nvPr/>
      </p:nvGrpSpPr>
      <p:grpSpPr>
        <a:xfrm>
          <a:off x="0" y="0"/>
          <a:ext cx="0" cy="0"/>
          <a:chOff x="0" y="0"/>
          <a:chExt cx="0" cy="0"/>
        </a:xfrm>
      </p:grpSpPr>
      <p:sp>
        <p:nvSpPr>
          <p:cNvPr id="4" name="Espace réservé du contenu 3"/>
          <p:cNvSpPr>
            <a:spLocks noGrp="1"/>
          </p:cNvSpPr>
          <p:nvPr>
            <p:ph sz="quarter" idx="10" hasCustomPrompt="1"/>
          </p:nvPr>
        </p:nvSpPr>
        <p:spPr>
          <a:xfrm>
            <a:off x="0" y="1"/>
            <a:ext cx="12192000" cy="6858000"/>
          </a:xfrm>
          <a:prstGeom prst="rect">
            <a:avLst/>
          </a:prstGeom>
        </p:spPr>
        <p:txBody>
          <a:bodyPr lIns="457200" tIns="306000" rIns="360000" bIns="306000">
            <a:noAutofit/>
          </a:bodyPr>
          <a:lstStyle>
            <a:lvl1pPr>
              <a:defRPr sz="2000" baseline="0"/>
            </a:lvl1pPr>
            <a:lvl2pPr>
              <a:defRPr sz="2000"/>
            </a:lvl2pPr>
            <a:lvl3pPr>
              <a:defRPr sz="2000"/>
            </a:lvl3pPr>
            <a:lvl4pPr>
              <a:defRPr sz="2000"/>
            </a:lvl4pPr>
            <a:lvl5pPr>
              <a:defRPr sz="2000"/>
            </a:lvl5pPr>
          </a:lstStyle>
          <a:p>
            <a:pPr lvl="0"/>
            <a:r>
              <a:rPr lang="fr-CH" dirty="0"/>
              <a:t>Cliquez pour ajouter du texte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Tree>
    <p:extLst>
      <p:ext uri="{BB962C8B-B14F-4D97-AF65-F5344CB8AC3E}">
        <p14:creationId xmlns:p14="http://schemas.microsoft.com/office/powerpoint/2010/main" val="32334501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Plein écran sur fond noir">
    <p:bg>
      <p:bgPr>
        <a:solidFill>
          <a:schemeClr val="tx1"/>
        </a:solidFill>
        <a:effectLst/>
      </p:bgPr>
    </p:bg>
    <p:spTree>
      <p:nvGrpSpPr>
        <p:cNvPr id="1" name=""/>
        <p:cNvGrpSpPr/>
        <p:nvPr/>
      </p:nvGrpSpPr>
      <p:grpSpPr>
        <a:xfrm>
          <a:off x="0" y="0"/>
          <a:ext cx="0" cy="0"/>
          <a:chOff x="0" y="0"/>
          <a:chExt cx="0" cy="0"/>
        </a:xfrm>
      </p:grpSpPr>
      <p:sp>
        <p:nvSpPr>
          <p:cNvPr id="4" name="Espace réservé du contenu 3"/>
          <p:cNvSpPr>
            <a:spLocks noGrp="1"/>
          </p:cNvSpPr>
          <p:nvPr>
            <p:ph sz="quarter" idx="10" hasCustomPrompt="1"/>
          </p:nvPr>
        </p:nvSpPr>
        <p:spPr>
          <a:xfrm>
            <a:off x="0" y="0"/>
            <a:ext cx="12192000" cy="6858000"/>
          </a:xfrm>
          <a:prstGeom prst="rect">
            <a:avLst/>
          </a:prstGeom>
        </p:spPr>
        <p:txBody>
          <a:bodyPr lIns="457200" tIns="306000" rIns="306000" bIns="306000">
            <a:noAutofit/>
          </a:bodyPr>
          <a:lstStyle>
            <a:lvl1pPr>
              <a:buClr>
                <a:schemeClr val="bg1"/>
              </a:buClr>
              <a:defRPr sz="2000">
                <a:solidFill>
                  <a:schemeClr val="bg1"/>
                </a:solidFill>
              </a:defRPr>
            </a:lvl1pPr>
            <a:lvl2pPr>
              <a:buClr>
                <a:schemeClr val="bg1">
                  <a:lumMod val="75000"/>
                </a:schemeClr>
              </a:buClr>
              <a:defRPr sz="2000">
                <a:solidFill>
                  <a:schemeClr val="bg1"/>
                </a:solidFill>
              </a:defRPr>
            </a:lvl2pPr>
            <a:lvl3pPr>
              <a:buClr>
                <a:schemeClr val="bg1">
                  <a:lumMod val="50000"/>
                </a:schemeClr>
              </a:buClr>
              <a:defRPr sz="2000">
                <a:solidFill>
                  <a:schemeClr val="bg1"/>
                </a:solidFill>
              </a:defRPr>
            </a:lvl3pPr>
            <a:lvl4pPr>
              <a:buClr>
                <a:schemeClr val="bg1">
                  <a:lumMod val="50000"/>
                </a:schemeClr>
              </a:buClr>
              <a:defRPr sz="2000">
                <a:solidFill>
                  <a:schemeClr val="bg1"/>
                </a:solidFill>
              </a:defRPr>
            </a:lvl4pPr>
            <a:lvl5pPr>
              <a:buClr>
                <a:schemeClr val="bg1">
                  <a:lumMod val="50000"/>
                </a:schemeClr>
              </a:buClr>
              <a:defRPr sz="2000">
                <a:solidFill>
                  <a:schemeClr val="bg1"/>
                </a:solidFill>
              </a:defRPr>
            </a:lvl5pPr>
          </a:lstStyle>
          <a:p>
            <a:pPr lvl="0"/>
            <a:r>
              <a:rPr lang="fr-CH" dirty="0"/>
              <a:t>Cliquez pour ajouter du texte</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spTree>
    <p:extLst>
      <p:ext uri="{BB962C8B-B14F-4D97-AF65-F5344CB8AC3E}">
        <p14:creationId xmlns:p14="http://schemas.microsoft.com/office/powerpoint/2010/main" val="32794990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image" Target="../media/image1.jpeg"/><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tags" Target="../tags/tag5.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theme" Target="../theme/theme2.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4"/>
          </p:nvPr>
        </p:nvSpPr>
        <p:spPr>
          <a:xfrm>
            <a:off x="10689600" y="6300789"/>
            <a:ext cx="960000" cy="359212"/>
          </a:xfrm>
          <a:prstGeom prst="rect">
            <a:avLst/>
          </a:prstGeom>
          <a:noFill/>
        </p:spPr>
        <p:txBody>
          <a:bodyPr vert="horz" wrap="none" lIns="0" tIns="0" rIns="0" bIns="0" rtlCol="0" anchor="b" anchorCtr="0"/>
          <a:lstStyle>
            <a:lvl1pPr algn="r">
              <a:defRPr sz="1000">
                <a:solidFill>
                  <a:schemeClr val="tx1"/>
                </a:solidFill>
                <a:latin typeface="+mj-lt"/>
              </a:defRPr>
            </a:lvl1pPr>
          </a:lstStyle>
          <a:p>
            <a:fld id="{ECC8C40A-2D87-47DE-96F0-6E558C73AE9D}" type="slidenum">
              <a:rPr lang="fr-CH" smtClean="0"/>
              <a:pPr/>
              <a:t>‹Nr.›</a:t>
            </a:fld>
            <a:endParaRPr lang="fr-CH" dirty="0"/>
          </a:p>
        </p:txBody>
      </p:sp>
      <p:sp>
        <p:nvSpPr>
          <p:cNvPr id="10" name="ZoneTexte 9"/>
          <p:cNvSpPr txBox="1"/>
          <p:nvPr/>
        </p:nvSpPr>
        <p:spPr>
          <a:xfrm>
            <a:off x="3360000" y="6300000"/>
            <a:ext cx="7200000" cy="180000"/>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CH" sz="1000" b="0" i="0" dirty="0">
                <a:latin typeface="+mj-lt"/>
              </a:rPr>
              <a:t>Direktion für Raumentwicklung, Infrastruktur, Mobilität und Umwelt </a:t>
            </a:r>
            <a:r>
              <a:rPr lang="de-CH" sz="1000" b="1" i="0" dirty="0">
                <a:latin typeface="+mj-lt"/>
              </a:rPr>
              <a:t>RIMU</a:t>
            </a:r>
            <a:endParaRPr lang="fr-CH" sz="1000" b="1" dirty="0">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CH" sz="1000" b="1" dirty="0">
              <a:latin typeface="+mj-lt"/>
            </a:endParaRPr>
          </a:p>
        </p:txBody>
      </p:sp>
      <p:sp>
        <p:nvSpPr>
          <p:cNvPr id="2" name="Espace réservé du titre 1" descr="Description" title="Titre de remplacement"/>
          <p:cNvSpPr>
            <a:spLocks noGrp="1"/>
          </p:cNvSpPr>
          <p:nvPr>
            <p:ph type="title"/>
          </p:nvPr>
        </p:nvSpPr>
        <p:spPr>
          <a:xfrm>
            <a:off x="609600" y="306000"/>
            <a:ext cx="11040000" cy="494100"/>
          </a:xfrm>
          <a:prstGeom prst="rect">
            <a:avLst/>
          </a:prstGeom>
        </p:spPr>
        <p:txBody>
          <a:bodyPr vert="horz" wrap="none" lIns="0" tIns="0" rIns="0" bIns="0" rtlCol="0" anchor="t">
            <a:noAutofit/>
          </a:bodyPr>
          <a:lstStyle/>
          <a:p>
            <a:r>
              <a:rPr lang="fr-FR" dirty="0"/>
              <a:t>SITel - Divers</a:t>
            </a:r>
            <a:endParaRPr lang="fr-CH" dirty="0"/>
          </a:p>
        </p:txBody>
      </p:sp>
      <p:sp>
        <p:nvSpPr>
          <p:cNvPr id="3" name="Espace réservé du texte 2"/>
          <p:cNvSpPr>
            <a:spLocks noGrp="1"/>
          </p:cNvSpPr>
          <p:nvPr>
            <p:ph type="body" idx="1"/>
          </p:nvPr>
        </p:nvSpPr>
        <p:spPr>
          <a:xfrm>
            <a:off x="609600" y="1300009"/>
            <a:ext cx="11040000" cy="4788524"/>
          </a:xfrm>
          <a:prstGeom prst="rect">
            <a:avLst/>
          </a:prstGeom>
        </p:spPr>
        <p:txBody>
          <a:bodyPr vert="horz" lIns="0" tIns="0" rIns="0" bIns="0" rtlCol="0">
            <a:normAutofit/>
          </a:bodyPr>
          <a:lstStyle/>
          <a:p>
            <a:pPr lvl="0"/>
            <a:r>
              <a:rPr lang="fr-CH" dirty="0"/>
              <a:t>Cliquez pour ajouter du texte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pic>
        <p:nvPicPr>
          <p:cNvPr id="12" name="Picture 8" descr="logo_etat_FR_vers_compacte.jpg"/>
          <p:cNvPicPr>
            <a:picLocks noChangeAspect="1"/>
          </p:cNvPicPr>
          <p:nvPr>
            <p:custDataLst>
              <p:tags r:id="rId24"/>
            </p:custDataLst>
          </p:nvPr>
        </p:nvPicPr>
        <p:blipFill>
          <a:blip r:embed="rId25"/>
          <a:stretch>
            <a:fillRect/>
          </a:stretch>
        </p:blipFill>
        <p:spPr>
          <a:xfrm>
            <a:off x="624000" y="6334970"/>
            <a:ext cx="936000" cy="359514"/>
          </a:xfrm>
          <a:prstGeom prst="rect">
            <a:avLst/>
          </a:prstGeom>
        </p:spPr>
      </p:pic>
      <p:sp>
        <p:nvSpPr>
          <p:cNvPr id="6" name="Espace réservé du pied de page 5"/>
          <p:cNvSpPr>
            <a:spLocks noGrp="1"/>
          </p:cNvSpPr>
          <p:nvPr>
            <p:ph type="ftr" sz="quarter" idx="3"/>
          </p:nvPr>
        </p:nvSpPr>
        <p:spPr>
          <a:xfrm>
            <a:off x="3360000" y="6480000"/>
            <a:ext cx="7200000" cy="180000"/>
          </a:xfrm>
          <a:prstGeom prst="rect">
            <a:avLst/>
          </a:prstGeom>
          <a:noFill/>
        </p:spPr>
        <p:txBody>
          <a:bodyPr vert="horz" wrap="none" lIns="0" tIns="0" rIns="0" bIns="0" rtlCol="0" anchor="b" anchorCtr="0"/>
          <a:lstStyle>
            <a:lvl1pPr algn="l">
              <a:defRPr sz="1000">
                <a:solidFill>
                  <a:schemeClr val="tx1"/>
                </a:solidFill>
                <a:latin typeface="+mj-lt"/>
              </a:defRPr>
            </a:lvl1pPr>
          </a:lstStyle>
          <a:p>
            <a:endParaRPr lang="fr-CH" dirty="0"/>
          </a:p>
        </p:txBody>
      </p:sp>
      <p:cxnSp>
        <p:nvCxnSpPr>
          <p:cNvPr id="7" name="Connecteur droit 6"/>
          <p:cNvCxnSpPr/>
          <p:nvPr/>
        </p:nvCxnSpPr>
        <p:spPr>
          <a:xfrm>
            <a:off x="624000" y="6192000"/>
            <a:ext cx="11040000" cy="0"/>
          </a:xfrm>
          <a:prstGeom prst="line">
            <a:avLst/>
          </a:prstGeom>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452601688"/>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6" r:id="rId11"/>
    <p:sldLayoutId id="2147483667" r:id="rId12"/>
    <p:sldLayoutId id="2147483668" r:id="rId13"/>
    <p:sldLayoutId id="2147483669" r:id="rId14"/>
    <p:sldLayoutId id="2147483670" r:id="rId15"/>
    <p:sldLayoutId id="2147483671" r:id="rId16"/>
    <p:sldLayoutId id="2147483672" r:id="rId17"/>
    <p:sldLayoutId id="2147483673" r:id="rId18"/>
    <p:sldLayoutId id="2147483674" r:id="rId19"/>
    <p:sldLayoutId id="2147483653" r:id="rId20"/>
    <p:sldLayoutId id="2147483654" r:id="rId21"/>
    <p:sldLayoutId id="2147483655" r:id="rId22"/>
  </p:sldLayoutIdLst>
  <p:hf hdr="0" dt="0"/>
  <p:txStyles>
    <p:titleStyle>
      <a:lvl1pPr algn="l" defTabSz="914400" rtl="0" eaLnBrk="1" latinLnBrk="0" hangingPunct="1">
        <a:spcBef>
          <a:spcPct val="0"/>
        </a:spcBef>
        <a:buNone/>
        <a:defRPr sz="3200" b="1" kern="1200" baseline="0">
          <a:solidFill>
            <a:schemeClr val="tx1"/>
          </a:solidFill>
          <a:latin typeface="+mj-lt"/>
          <a:ea typeface="+mj-ea"/>
          <a:cs typeface="+mj-cs"/>
        </a:defRPr>
      </a:lvl1pPr>
    </p:titleStyle>
    <p:bodyStyle>
      <a:lvl1pPr marL="270000" indent="-270000" algn="l" defTabSz="360000" rtl="0" eaLnBrk="1" latinLnBrk="0" hangingPunct="1">
        <a:spcBef>
          <a:spcPct val="20000"/>
        </a:spcBef>
        <a:buClr>
          <a:schemeClr val="tx1"/>
        </a:buClr>
        <a:buSzPct val="100000"/>
        <a:buFont typeface="Arial" pitchFamily="34" charset="0"/>
        <a:buChar char="&gt;"/>
        <a:defRPr sz="2000" kern="1200">
          <a:solidFill>
            <a:schemeClr val="tx1"/>
          </a:solidFill>
          <a:latin typeface="+mn-lt"/>
          <a:ea typeface="+mn-ea"/>
          <a:cs typeface="+mn-cs"/>
        </a:defRPr>
      </a:lvl1pPr>
      <a:lvl2pPr marL="540000" indent="-270000" algn="l" defTabSz="914400" rtl="0" eaLnBrk="1" latinLnBrk="0" hangingPunct="1">
        <a:spcBef>
          <a:spcPct val="20000"/>
        </a:spcBef>
        <a:buClr>
          <a:schemeClr val="tx1">
            <a:lumMod val="50000"/>
            <a:lumOff val="50000"/>
          </a:schemeClr>
        </a:buClr>
        <a:buFont typeface="Arial" pitchFamily="34" charset="0"/>
        <a:buChar char="&gt;"/>
        <a:defRPr sz="2000" kern="1200">
          <a:solidFill>
            <a:schemeClr val="tx1"/>
          </a:solidFill>
          <a:latin typeface="+mn-lt"/>
          <a:ea typeface="+mn-ea"/>
          <a:cs typeface="+mn-cs"/>
        </a:defRPr>
      </a:lvl2pPr>
      <a:lvl3pPr marL="810000" indent="-270000" algn="l" defTabSz="914400" rtl="0" eaLnBrk="1" latinLnBrk="0" hangingPunct="1">
        <a:spcBef>
          <a:spcPct val="20000"/>
        </a:spcBef>
        <a:buClr>
          <a:schemeClr val="bg1">
            <a:lumMod val="75000"/>
          </a:schemeClr>
        </a:buClr>
        <a:buFont typeface="Arial" pitchFamily="34" charset="0"/>
        <a:buChar char="&gt;"/>
        <a:defRPr sz="2000" kern="1200">
          <a:solidFill>
            <a:schemeClr val="tx1"/>
          </a:solidFill>
          <a:latin typeface="+mn-lt"/>
          <a:ea typeface="+mn-ea"/>
          <a:cs typeface="+mn-cs"/>
        </a:defRPr>
      </a:lvl3pPr>
      <a:lvl4pPr marL="1080000" indent="-270000" algn="l" defTabSz="914400" rtl="0" eaLnBrk="1" latinLnBrk="0" hangingPunct="1">
        <a:spcBef>
          <a:spcPct val="20000"/>
        </a:spcBef>
        <a:buClr>
          <a:schemeClr val="bg1">
            <a:lumMod val="75000"/>
          </a:schemeClr>
        </a:buClr>
        <a:buFont typeface="Arial" pitchFamily="34" charset="0"/>
        <a:buChar char="&gt;"/>
        <a:defRPr sz="2000" kern="1200">
          <a:solidFill>
            <a:schemeClr val="tx1"/>
          </a:solidFill>
          <a:latin typeface="+mn-lt"/>
          <a:ea typeface="+mn-ea"/>
          <a:cs typeface="+mn-cs"/>
        </a:defRPr>
      </a:lvl4pPr>
      <a:lvl5pPr marL="1350000" indent="-270000" algn="l" defTabSz="914400" rtl="0" eaLnBrk="1" latinLnBrk="0" hangingPunct="1">
        <a:spcBef>
          <a:spcPct val="20000"/>
        </a:spcBef>
        <a:buClr>
          <a:schemeClr val="bg1">
            <a:lumMod val="75000"/>
          </a:schemeClr>
        </a:buClr>
        <a:buFont typeface="Arial" pitchFamily="34" charset="0"/>
        <a:buChar char="&gt;"/>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4"/>
          </p:nvPr>
        </p:nvSpPr>
        <p:spPr>
          <a:xfrm>
            <a:off x="10689600" y="6300789"/>
            <a:ext cx="960000" cy="359212"/>
          </a:xfrm>
          <a:prstGeom prst="rect">
            <a:avLst/>
          </a:prstGeom>
          <a:noFill/>
        </p:spPr>
        <p:txBody>
          <a:bodyPr vert="horz" wrap="none" lIns="0" tIns="0" rIns="0" bIns="0" rtlCol="0" anchor="b" anchorCtr="0"/>
          <a:lstStyle>
            <a:lvl1pPr algn="r">
              <a:defRPr sz="1000">
                <a:solidFill>
                  <a:schemeClr val="tx1"/>
                </a:solidFill>
                <a:latin typeface="+mj-lt"/>
              </a:defRPr>
            </a:lvl1pPr>
          </a:lstStyle>
          <a:p>
            <a:fld id="{ECC8C40A-2D87-47DE-96F0-6E558C73AE9D}" type="slidenum">
              <a:rPr lang="fr-CH" smtClean="0"/>
              <a:pPr/>
              <a:t>‹Nr.›</a:t>
            </a:fld>
            <a:endParaRPr lang="fr-CH" dirty="0"/>
          </a:p>
        </p:txBody>
      </p:sp>
      <p:sp>
        <p:nvSpPr>
          <p:cNvPr id="10" name="ZoneTexte 9"/>
          <p:cNvSpPr txBox="1"/>
          <p:nvPr/>
        </p:nvSpPr>
        <p:spPr>
          <a:xfrm>
            <a:off x="3360000" y="6300000"/>
            <a:ext cx="7200000" cy="180000"/>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1000" b="0" i="0" dirty="0">
                <a:latin typeface="+mj-lt"/>
              </a:rPr>
              <a:t>Direction du développement territorial, des infrastructures, de la mobilité et de l’environnement</a:t>
            </a:r>
            <a:r>
              <a:rPr lang="fr-CH" sz="1000" b="1" dirty="0">
                <a:latin typeface="+mj-lt"/>
              </a:rPr>
              <a:t> DIME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H" sz="1000" b="1" dirty="0">
              <a:latin typeface="+mj-lt"/>
            </a:endParaRPr>
          </a:p>
        </p:txBody>
      </p:sp>
      <p:sp>
        <p:nvSpPr>
          <p:cNvPr id="2" name="Espace réservé du titre 1" descr="Description" title="Titre de remplacement"/>
          <p:cNvSpPr>
            <a:spLocks noGrp="1"/>
          </p:cNvSpPr>
          <p:nvPr>
            <p:ph type="title"/>
          </p:nvPr>
        </p:nvSpPr>
        <p:spPr>
          <a:xfrm>
            <a:off x="609600" y="306000"/>
            <a:ext cx="11040000" cy="494100"/>
          </a:xfrm>
          <a:prstGeom prst="rect">
            <a:avLst/>
          </a:prstGeom>
        </p:spPr>
        <p:txBody>
          <a:bodyPr vert="horz" wrap="none" lIns="0" tIns="0" rIns="0" bIns="0" rtlCol="0" anchor="t">
            <a:noAutofit/>
          </a:bodyPr>
          <a:lstStyle/>
          <a:p>
            <a:r>
              <a:rPr lang="fr-FR" dirty="0"/>
              <a:t>SITel - Divers</a:t>
            </a:r>
            <a:endParaRPr lang="fr-CH" dirty="0"/>
          </a:p>
        </p:txBody>
      </p:sp>
      <p:sp>
        <p:nvSpPr>
          <p:cNvPr id="3" name="Espace réservé du texte 2"/>
          <p:cNvSpPr>
            <a:spLocks noGrp="1"/>
          </p:cNvSpPr>
          <p:nvPr>
            <p:ph type="body" idx="1"/>
          </p:nvPr>
        </p:nvSpPr>
        <p:spPr>
          <a:xfrm>
            <a:off x="609600" y="1300009"/>
            <a:ext cx="11040000" cy="4788524"/>
          </a:xfrm>
          <a:prstGeom prst="rect">
            <a:avLst/>
          </a:prstGeom>
        </p:spPr>
        <p:txBody>
          <a:bodyPr vert="horz" lIns="0" tIns="0" rIns="0" bIns="0" rtlCol="0">
            <a:normAutofit/>
          </a:bodyPr>
          <a:lstStyle/>
          <a:p>
            <a:pPr lvl="0"/>
            <a:r>
              <a:rPr lang="fr-CH" dirty="0"/>
              <a:t>Cliquez pour ajouter du texte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H" dirty="0"/>
          </a:p>
        </p:txBody>
      </p:sp>
      <p:pic>
        <p:nvPicPr>
          <p:cNvPr id="12" name="Picture 8" descr="logo_etat_FR_vers_compacte.jpg"/>
          <p:cNvPicPr>
            <a:picLocks noChangeAspect="1"/>
          </p:cNvPicPr>
          <p:nvPr>
            <p:custDataLst>
              <p:tags r:id="rId24"/>
            </p:custDataLst>
          </p:nvPr>
        </p:nvPicPr>
        <p:blipFill>
          <a:blip r:embed="rId25"/>
          <a:stretch>
            <a:fillRect/>
          </a:stretch>
        </p:blipFill>
        <p:spPr>
          <a:xfrm>
            <a:off x="624000" y="6334970"/>
            <a:ext cx="936000" cy="359514"/>
          </a:xfrm>
          <a:prstGeom prst="rect">
            <a:avLst/>
          </a:prstGeom>
        </p:spPr>
      </p:pic>
      <p:sp>
        <p:nvSpPr>
          <p:cNvPr id="6" name="Espace réservé du pied de page 5"/>
          <p:cNvSpPr>
            <a:spLocks noGrp="1"/>
          </p:cNvSpPr>
          <p:nvPr>
            <p:ph type="ftr" sz="quarter" idx="3"/>
          </p:nvPr>
        </p:nvSpPr>
        <p:spPr>
          <a:xfrm>
            <a:off x="3360000" y="6480000"/>
            <a:ext cx="7200000" cy="180000"/>
          </a:xfrm>
          <a:prstGeom prst="rect">
            <a:avLst/>
          </a:prstGeom>
          <a:noFill/>
        </p:spPr>
        <p:txBody>
          <a:bodyPr vert="horz" wrap="none" lIns="0" tIns="0" rIns="0" bIns="0" rtlCol="0" anchor="b" anchorCtr="0"/>
          <a:lstStyle>
            <a:lvl1pPr algn="l">
              <a:defRPr sz="1000">
                <a:solidFill>
                  <a:schemeClr val="tx1"/>
                </a:solidFill>
                <a:latin typeface="+mj-lt"/>
              </a:defRPr>
            </a:lvl1pPr>
          </a:lstStyle>
          <a:p>
            <a:endParaRPr lang="fr-CH" dirty="0"/>
          </a:p>
        </p:txBody>
      </p:sp>
      <p:cxnSp>
        <p:nvCxnSpPr>
          <p:cNvPr id="7" name="Connecteur droit 6"/>
          <p:cNvCxnSpPr/>
          <p:nvPr/>
        </p:nvCxnSpPr>
        <p:spPr>
          <a:xfrm>
            <a:off x="624000" y="6192000"/>
            <a:ext cx="11040000" cy="0"/>
          </a:xfrm>
          <a:prstGeom prst="line">
            <a:avLst/>
          </a:prstGeom>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1754649324"/>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7" r:id="rId22"/>
  </p:sldLayoutIdLst>
  <p:hf hdr="0" dt="0"/>
  <p:txStyles>
    <p:titleStyle>
      <a:lvl1pPr algn="l" defTabSz="914400" rtl="0" eaLnBrk="1" latinLnBrk="0" hangingPunct="1">
        <a:spcBef>
          <a:spcPct val="0"/>
        </a:spcBef>
        <a:buNone/>
        <a:defRPr sz="3200" b="1" kern="1200" baseline="0">
          <a:solidFill>
            <a:schemeClr val="tx1"/>
          </a:solidFill>
          <a:latin typeface="+mj-lt"/>
          <a:ea typeface="+mj-ea"/>
          <a:cs typeface="+mj-cs"/>
        </a:defRPr>
      </a:lvl1pPr>
    </p:titleStyle>
    <p:bodyStyle>
      <a:lvl1pPr marL="270000" indent="-270000" algn="l" defTabSz="360000" rtl="0" eaLnBrk="1" latinLnBrk="0" hangingPunct="1">
        <a:spcBef>
          <a:spcPct val="20000"/>
        </a:spcBef>
        <a:buClr>
          <a:schemeClr val="tx1"/>
        </a:buClr>
        <a:buSzPct val="100000"/>
        <a:buFont typeface="Arial" pitchFamily="34" charset="0"/>
        <a:buChar char="&gt;"/>
        <a:defRPr sz="2000" kern="1200">
          <a:solidFill>
            <a:schemeClr val="tx1"/>
          </a:solidFill>
          <a:latin typeface="+mn-lt"/>
          <a:ea typeface="+mn-ea"/>
          <a:cs typeface="+mn-cs"/>
        </a:defRPr>
      </a:lvl1pPr>
      <a:lvl2pPr marL="540000" indent="-270000" algn="l" defTabSz="914400" rtl="0" eaLnBrk="1" latinLnBrk="0" hangingPunct="1">
        <a:spcBef>
          <a:spcPct val="20000"/>
        </a:spcBef>
        <a:buClr>
          <a:schemeClr val="tx1">
            <a:lumMod val="50000"/>
            <a:lumOff val="50000"/>
          </a:schemeClr>
        </a:buClr>
        <a:buFont typeface="Arial" pitchFamily="34" charset="0"/>
        <a:buChar char="&gt;"/>
        <a:defRPr sz="2000" kern="1200">
          <a:solidFill>
            <a:schemeClr val="tx1"/>
          </a:solidFill>
          <a:latin typeface="+mn-lt"/>
          <a:ea typeface="+mn-ea"/>
          <a:cs typeface="+mn-cs"/>
        </a:defRPr>
      </a:lvl2pPr>
      <a:lvl3pPr marL="810000" indent="-270000" algn="l" defTabSz="914400" rtl="0" eaLnBrk="1" latinLnBrk="0" hangingPunct="1">
        <a:spcBef>
          <a:spcPct val="20000"/>
        </a:spcBef>
        <a:buClr>
          <a:schemeClr val="bg1">
            <a:lumMod val="75000"/>
          </a:schemeClr>
        </a:buClr>
        <a:buFont typeface="Arial" pitchFamily="34" charset="0"/>
        <a:buChar char="&gt;"/>
        <a:defRPr sz="2000" kern="1200">
          <a:solidFill>
            <a:schemeClr val="tx1"/>
          </a:solidFill>
          <a:latin typeface="+mn-lt"/>
          <a:ea typeface="+mn-ea"/>
          <a:cs typeface="+mn-cs"/>
        </a:defRPr>
      </a:lvl3pPr>
      <a:lvl4pPr marL="1080000" indent="-270000" algn="l" defTabSz="914400" rtl="0" eaLnBrk="1" latinLnBrk="0" hangingPunct="1">
        <a:spcBef>
          <a:spcPct val="20000"/>
        </a:spcBef>
        <a:buClr>
          <a:schemeClr val="bg1">
            <a:lumMod val="75000"/>
          </a:schemeClr>
        </a:buClr>
        <a:buFont typeface="Arial" pitchFamily="34" charset="0"/>
        <a:buChar char="&gt;"/>
        <a:defRPr sz="2000" kern="1200">
          <a:solidFill>
            <a:schemeClr val="tx1"/>
          </a:solidFill>
          <a:latin typeface="+mn-lt"/>
          <a:ea typeface="+mn-ea"/>
          <a:cs typeface="+mn-cs"/>
        </a:defRPr>
      </a:lvl4pPr>
      <a:lvl5pPr marL="1350000" indent="-270000" algn="l" defTabSz="914400" rtl="0" eaLnBrk="1" latinLnBrk="0" hangingPunct="1">
        <a:spcBef>
          <a:spcPct val="20000"/>
        </a:spcBef>
        <a:buClr>
          <a:schemeClr val="bg1">
            <a:lumMod val="75000"/>
          </a:schemeClr>
        </a:buClr>
        <a:buFont typeface="Arial" pitchFamily="34" charset="0"/>
        <a:buChar char="&gt;"/>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de-CH" noProof="0" dirty="0">
                <a:solidFill>
                  <a:srgbClr val="000000"/>
                </a:solidFill>
              </a:rPr>
              <a:t>Bundesgesetz über die Raumplanung,</a:t>
            </a:r>
            <a:br>
              <a:rPr lang="de-CH" noProof="0" dirty="0">
                <a:solidFill>
                  <a:srgbClr val="000000"/>
                </a:solidFill>
              </a:rPr>
            </a:br>
            <a:r>
              <a:rPr lang="de-CH" noProof="0" dirty="0">
                <a:solidFill>
                  <a:srgbClr val="000000"/>
                </a:solidFill>
              </a:rPr>
              <a:t>zweite Etappe der Revision (RPG 2)</a:t>
            </a:r>
            <a:endParaRPr lang="de-CH" noProof="0" dirty="0"/>
          </a:p>
        </p:txBody>
      </p:sp>
      <p:sp>
        <p:nvSpPr>
          <p:cNvPr id="4" name="Espace réservé du texte 3">
            <a:extLst>
              <a:ext uri="{FF2B5EF4-FFF2-40B4-BE49-F238E27FC236}">
                <a16:creationId xmlns:a16="http://schemas.microsoft.com/office/drawing/2014/main" id="{8D0C612B-6EEA-1776-5888-01123466EA8C}"/>
              </a:ext>
            </a:extLst>
          </p:cNvPr>
          <p:cNvSpPr>
            <a:spLocks noGrp="1"/>
          </p:cNvSpPr>
          <p:nvPr>
            <p:ph type="body" sz="quarter" idx="10"/>
          </p:nvPr>
        </p:nvSpPr>
        <p:spPr/>
        <p:txBody>
          <a:bodyPr/>
          <a:lstStyle/>
          <a:p>
            <a:r>
              <a:rPr lang="de-CH" noProof="0" dirty="0"/>
              <a:t>12. September 2026</a:t>
            </a:r>
          </a:p>
        </p:txBody>
      </p:sp>
    </p:spTree>
    <p:extLst>
      <p:ext uri="{BB962C8B-B14F-4D97-AF65-F5344CB8AC3E}">
        <p14:creationId xmlns:p14="http://schemas.microsoft.com/office/powerpoint/2010/main" val="11348930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37D1F3-462B-8D62-C934-5658353263C1}"/>
              </a:ext>
            </a:extLst>
          </p:cNvPr>
          <p:cNvSpPr>
            <a:spLocks noGrp="1"/>
          </p:cNvSpPr>
          <p:nvPr>
            <p:ph type="title"/>
          </p:nvPr>
        </p:nvSpPr>
        <p:spPr/>
        <p:txBody>
          <a:bodyPr/>
          <a:lstStyle/>
          <a:p>
            <a:r>
              <a:rPr lang="de-CH" noProof="0" dirty="0"/>
              <a:t>Übersicht</a:t>
            </a:r>
          </a:p>
        </p:txBody>
      </p:sp>
      <p:sp>
        <p:nvSpPr>
          <p:cNvPr id="3" name="Espace réservé du numéro de diapositive 2">
            <a:extLst>
              <a:ext uri="{FF2B5EF4-FFF2-40B4-BE49-F238E27FC236}">
                <a16:creationId xmlns:a16="http://schemas.microsoft.com/office/drawing/2014/main" id="{7870E743-8636-5CA8-8496-6EA62E3E124B}"/>
              </a:ext>
            </a:extLst>
          </p:cNvPr>
          <p:cNvSpPr>
            <a:spLocks noGrp="1"/>
          </p:cNvSpPr>
          <p:nvPr>
            <p:ph type="sldNum" sz="quarter" idx="10"/>
          </p:nvPr>
        </p:nvSpPr>
        <p:spPr/>
        <p:txBody>
          <a:bodyPr/>
          <a:lstStyle/>
          <a:p>
            <a:fld id="{C8D85A7B-7EBF-4E52-9B6E-6D1DFF479678}" type="slidenum">
              <a:rPr lang="de-CH" noProof="0" smtClean="0"/>
              <a:t>2</a:t>
            </a:fld>
            <a:endParaRPr lang="de-CH" noProof="0" dirty="0"/>
          </a:p>
        </p:txBody>
      </p:sp>
      <p:sp>
        <p:nvSpPr>
          <p:cNvPr id="5" name="Espace réservé du contenu 4">
            <a:extLst>
              <a:ext uri="{FF2B5EF4-FFF2-40B4-BE49-F238E27FC236}">
                <a16:creationId xmlns:a16="http://schemas.microsoft.com/office/drawing/2014/main" id="{02703E19-0ABD-EE9D-435E-41F9EA0FA2A0}"/>
              </a:ext>
            </a:extLst>
          </p:cNvPr>
          <p:cNvSpPr>
            <a:spLocks noGrp="1"/>
          </p:cNvSpPr>
          <p:nvPr>
            <p:ph idx="1"/>
          </p:nvPr>
        </p:nvSpPr>
        <p:spPr/>
        <p:txBody>
          <a:bodyPr>
            <a:normAutofit/>
          </a:bodyPr>
          <a:lstStyle/>
          <a:p>
            <a:pPr marL="546100" lvl="1" indent="-457200">
              <a:buFont typeface="+mj-lt"/>
              <a:buAutoNum type="arabicPeriod"/>
            </a:pPr>
            <a:r>
              <a:rPr lang="de-CH" noProof="0" dirty="0">
                <a:ea typeface="ＭＳ Ｐゴシック" panose="020B0600070205080204" pitchFamily="34" charset="-128"/>
              </a:rPr>
              <a:t>Grundprinzipien der Raumplanung</a:t>
            </a:r>
          </a:p>
          <a:p>
            <a:pPr marL="546100" lvl="1" indent="-457200">
              <a:buFont typeface="+mj-lt"/>
              <a:buAutoNum type="arabicPeriod"/>
            </a:pPr>
            <a:r>
              <a:rPr lang="de-CH" noProof="0" dirty="0">
                <a:ea typeface="ＭＳ Ｐゴシック" panose="020B0600070205080204" pitchFamily="34" charset="-128"/>
              </a:rPr>
              <a:t>Bewilligungsfähigkeit von neuem Wohnraum ausserhalb der Bauzone</a:t>
            </a:r>
          </a:p>
          <a:p>
            <a:pPr marL="546100" lvl="1" indent="-457200">
              <a:buFont typeface="+mj-lt"/>
              <a:buAutoNum type="arabicPeriod"/>
            </a:pPr>
            <a:r>
              <a:rPr lang="de-CH" noProof="0" dirty="0">
                <a:ea typeface="ＭＳ Ｐゴシック" panose="020B0600070205080204" pitchFamily="34" charset="-128"/>
              </a:rPr>
              <a:t>Entstehung des RPG 2</a:t>
            </a:r>
          </a:p>
          <a:p>
            <a:pPr marL="546100" lvl="1" indent="-457200">
              <a:buFont typeface="+mj-lt"/>
              <a:buAutoNum type="arabicPeriod"/>
            </a:pPr>
            <a:r>
              <a:rPr lang="de-CH" noProof="0" dirty="0">
                <a:ea typeface="ＭＳ Ｐゴシック" panose="020B0600070205080204" pitchFamily="34" charset="-128"/>
              </a:rPr>
              <a:t>Neuheiten von RPG 2</a:t>
            </a:r>
          </a:p>
          <a:p>
            <a:pPr marL="546100" lvl="1" indent="-457200">
              <a:buFont typeface="+mj-lt"/>
              <a:buAutoNum type="arabicPeriod"/>
            </a:pPr>
            <a:r>
              <a:rPr lang="de-CH" noProof="0" dirty="0">
                <a:ea typeface="ＭＳ Ｐゴシック" panose="020B0600070205080204" pitchFamily="34" charset="-128"/>
              </a:rPr>
              <a:t>Gebietsansatz im Besonderen</a:t>
            </a:r>
          </a:p>
          <a:p>
            <a:pPr marL="965075" lvl="3" indent="-342900">
              <a:buFont typeface="Symbol" panose="05050102010706020507" pitchFamily="18" charset="2"/>
              <a:buChar char="-"/>
            </a:pPr>
            <a:endParaRPr lang="de-CH" sz="1600" noProof="0" dirty="0">
              <a:ea typeface="ＭＳ Ｐゴシック" panose="020B0600070205080204" pitchFamily="34" charset="-128"/>
            </a:endParaRPr>
          </a:p>
          <a:p>
            <a:pPr marL="0" indent="0">
              <a:buNone/>
            </a:pPr>
            <a:endParaRPr lang="de-CH" noProof="0" dirty="0"/>
          </a:p>
        </p:txBody>
      </p:sp>
    </p:spTree>
    <p:extLst>
      <p:ext uri="{BB962C8B-B14F-4D97-AF65-F5344CB8AC3E}">
        <p14:creationId xmlns:p14="http://schemas.microsoft.com/office/powerpoint/2010/main" val="365347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CCA67-6E90-82DA-7260-F485534241D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4B2CA33-EE53-5457-A7C4-28A0A8206A02}"/>
              </a:ext>
            </a:extLst>
          </p:cNvPr>
          <p:cNvSpPr>
            <a:spLocks noGrp="1"/>
          </p:cNvSpPr>
          <p:nvPr>
            <p:ph type="title"/>
          </p:nvPr>
        </p:nvSpPr>
        <p:spPr/>
        <p:txBody>
          <a:bodyPr/>
          <a:lstStyle/>
          <a:p>
            <a:pPr>
              <a:tabLst>
                <a:tab pos="449263" algn="l"/>
              </a:tabLst>
            </a:pPr>
            <a:r>
              <a:rPr lang="de-CH" noProof="0" dirty="0"/>
              <a:t>1.	</a:t>
            </a:r>
            <a:r>
              <a:rPr lang="de-CH" noProof="0" dirty="0">
                <a:ea typeface="ＭＳ Ｐゴシック" panose="020B0600070205080204" pitchFamily="34" charset="-128"/>
              </a:rPr>
              <a:t>Grundprinzipien der Raumplanung</a:t>
            </a:r>
            <a:endParaRPr lang="de-CH" noProof="0" dirty="0"/>
          </a:p>
        </p:txBody>
      </p:sp>
      <p:sp>
        <p:nvSpPr>
          <p:cNvPr id="3" name="Espace réservé du numéro de diapositive 2">
            <a:extLst>
              <a:ext uri="{FF2B5EF4-FFF2-40B4-BE49-F238E27FC236}">
                <a16:creationId xmlns:a16="http://schemas.microsoft.com/office/drawing/2014/main" id="{FD51A616-7C0C-5C7D-3A0A-53424B03EB57}"/>
              </a:ext>
            </a:extLst>
          </p:cNvPr>
          <p:cNvSpPr>
            <a:spLocks noGrp="1"/>
          </p:cNvSpPr>
          <p:nvPr>
            <p:ph type="sldNum" sz="quarter" idx="10"/>
          </p:nvPr>
        </p:nvSpPr>
        <p:spPr/>
        <p:txBody>
          <a:bodyPr/>
          <a:lstStyle/>
          <a:p>
            <a:fld id="{C8D85A7B-7EBF-4E52-9B6E-6D1DFF479678}" type="slidenum">
              <a:rPr lang="de-CH" noProof="0" smtClean="0"/>
              <a:t>3</a:t>
            </a:fld>
            <a:endParaRPr lang="de-CH" noProof="0" dirty="0"/>
          </a:p>
        </p:txBody>
      </p:sp>
      <p:sp>
        <p:nvSpPr>
          <p:cNvPr id="4" name="Espace réservé du texte 3">
            <a:extLst>
              <a:ext uri="{FF2B5EF4-FFF2-40B4-BE49-F238E27FC236}">
                <a16:creationId xmlns:a16="http://schemas.microsoft.com/office/drawing/2014/main" id="{4E3F4CA6-B198-D756-5D69-17B37959B183}"/>
              </a:ext>
            </a:extLst>
          </p:cNvPr>
          <p:cNvSpPr>
            <a:spLocks noGrp="1"/>
          </p:cNvSpPr>
          <p:nvPr>
            <p:ph type="body" sz="quarter" idx="12"/>
          </p:nvPr>
        </p:nvSpPr>
        <p:spPr/>
        <p:txBody>
          <a:bodyPr/>
          <a:lstStyle/>
          <a:p>
            <a:r>
              <a:rPr lang="de-CH" noProof="0" dirty="0">
                <a:ea typeface="ＭＳ Ｐゴシック" panose="020B0600070205080204" pitchFamily="34" charset="-128"/>
              </a:rPr>
              <a:t>Verfassungsrechtliche Prinzipien</a:t>
            </a:r>
          </a:p>
          <a:p>
            <a:endParaRPr lang="de-CH" noProof="0" dirty="0"/>
          </a:p>
        </p:txBody>
      </p:sp>
      <p:sp>
        <p:nvSpPr>
          <p:cNvPr id="5" name="Espace réservé du contenu 4">
            <a:extLst>
              <a:ext uri="{FF2B5EF4-FFF2-40B4-BE49-F238E27FC236}">
                <a16:creationId xmlns:a16="http://schemas.microsoft.com/office/drawing/2014/main" id="{6A6E480D-BF6A-6961-558A-A4F10FD49664}"/>
              </a:ext>
            </a:extLst>
          </p:cNvPr>
          <p:cNvSpPr>
            <a:spLocks noGrp="1"/>
          </p:cNvSpPr>
          <p:nvPr>
            <p:ph idx="1"/>
          </p:nvPr>
        </p:nvSpPr>
        <p:spPr/>
        <p:txBody>
          <a:bodyPr>
            <a:normAutofit/>
          </a:bodyPr>
          <a:lstStyle/>
          <a:p>
            <a:pPr marL="431800" lvl="1" indent="-342900">
              <a:spcAft>
                <a:spcPts val="600"/>
              </a:spcAft>
              <a:buFontTx/>
              <a:buChar char="&gt;"/>
            </a:pPr>
            <a:r>
              <a:rPr lang="de-CH" noProof="0" dirty="0">
                <a:ea typeface="ＭＳ Ｐゴシック" panose="020B0600070205080204" pitchFamily="34" charset="-128"/>
              </a:rPr>
              <a:t>Art. 75 der Bundesverfassung (Abs. 1) </a:t>
            </a:r>
          </a:p>
          <a:p>
            <a:pPr marL="812800" lvl="2" indent="-368300">
              <a:spcAft>
                <a:spcPts val="600"/>
              </a:spcAft>
              <a:buFontTx/>
              <a:buChar char="&gt;"/>
            </a:pPr>
            <a:r>
              <a:rPr lang="de-CH" noProof="0" dirty="0">
                <a:ea typeface="ＭＳ Ｐゴシック" panose="020B0600070205080204" pitchFamily="34" charset="-128"/>
              </a:rPr>
              <a:t>Zweckmässige und haushälterische Nutzung des Bodens</a:t>
            </a:r>
          </a:p>
          <a:p>
            <a:pPr marL="812800" lvl="2" indent="-368300">
              <a:spcAft>
                <a:spcPts val="600"/>
              </a:spcAft>
              <a:buFontTx/>
              <a:buChar char="&gt;"/>
            </a:pPr>
            <a:r>
              <a:rPr lang="de-CH" noProof="0" dirty="0">
                <a:ea typeface="ＭＳ Ｐゴシック" panose="020B0600070205080204" pitchFamily="34" charset="-128"/>
              </a:rPr>
              <a:t>Geordnete Besiedlung des Landes</a:t>
            </a:r>
          </a:p>
          <a:p>
            <a:pPr marL="1155700" lvl="2" indent="-342900">
              <a:spcAft>
                <a:spcPts val="600"/>
              </a:spcAft>
              <a:buFont typeface="Wingdings" panose="05000000000000000000" pitchFamily="2" charset="2"/>
              <a:buChar char="à"/>
            </a:pPr>
            <a:r>
              <a:rPr lang="de-CH" noProof="0" dirty="0">
                <a:ea typeface="ＭＳ Ｐゴシック" panose="020B0600070205080204" pitchFamily="34" charset="-128"/>
                <a:sym typeface="Wingdings" panose="05000000000000000000" pitchFamily="2" charset="2"/>
              </a:rPr>
              <a:t>Grundsatz der Trennung von Baugebiet und Nichtbaugebiet</a:t>
            </a:r>
          </a:p>
          <a:p>
            <a:pPr marL="0" indent="0">
              <a:buNone/>
            </a:pPr>
            <a:endParaRPr lang="de-CH" noProof="0" dirty="0"/>
          </a:p>
        </p:txBody>
      </p:sp>
    </p:spTree>
    <p:extLst>
      <p:ext uri="{BB962C8B-B14F-4D97-AF65-F5344CB8AC3E}">
        <p14:creationId xmlns:p14="http://schemas.microsoft.com/office/powerpoint/2010/main" val="1338082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803FF-84E9-1015-442F-6B2D450F73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D0AF195-C8BA-B813-79FF-3A6319CA87D8}"/>
              </a:ext>
            </a:extLst>
          </p:cNvPr>
          <p:cNvSpPr>
            <a:spLocks noGrp="1"/>
          </p:cNvSpPr>
          <p:nvPr>
            <p:ph type="title"/>
          </p:nvPr>
        </p:nvSpPr>
        <p:spPr/>
        <p:txBody>
          <a:bodyPr/>
          <a:lstStyle/>
          <a:p>
            <a:pPr>
              <a:tabLst>
                <a:tab pos="449263" algn="l"/>
              </a:tabLst>
            </a:pPr>
            <a:r>
              <a:rPr lang="de-CH" noProof="0" dirty="0"/>
              <a:t>1.	</a:t>
            </a:r>
            <a:r>
              <a:rPr lang="de-CH" noProof="0" dirty="0">
                <a:ea typeface="ＭＳ Ｐゴシック" panose="020B0600070205080204" pitchFamily="34" charset="-128"/>
              </a:rPr>
              <a:t>Grundprinzipien der Raumplanung</a:t>
            </a:r>
            <a:endParaRPr lang="de-CH" noProof="0" dirty="0"/>
          </a:p>
        </p:txBody>
      </p:sp>
      <p:sp>
        <p:nvSpPr>
          <p:cNvPr id="3" name="Espace réservé du numéro de diapositive 2">
            <a:extLst>
              <a:ext uri="{FF2B5EF4-FFF2-40B4-BE49-F238E27FC236}">
                <a16:creationId xmlns:a16="http://schemas.microsoft.com/office/drawing/2014/main" id="{57E43603-3A68-EE26-DC30-F55A98C1B06D}"/>
              </a:ext>
            </a:extLst>
          </p:cNvPr>
          <p:cNvSpPr>
            <a:spLocks noGrp="1"/>
          </p:cNvSpPr>
          <p:nvPr>
            <p:ph type="sldNum" sz="quarter" idx="10"/>
          </p:nvPr>
        </p:nvSpPr>
        <p:spPr/>
        <p:txBody>
          <a:bodyPr/>
          <a:lstStyle/>
          <a:p>
            <a:fld id="{C8D85A7B-7EBF-4E52-9B6E-6D1DFF479678}" type="slidenum">
              <a:rPr lang="de-CH" noProof="0" smtClean="0"/>
              <a:t>4</a:t>
            </a:fld>
            <a:endParaRPr lang="de-CH" noProof="0" dirty="0"/>
          </a:p>
        </p:txBody>
      </p:sp>
      <p:sp>
        <p:nvSpPr>
          <p:cNvPr id="4" name="Espace réservé du texte 3">
            <a:extLst>
              <a:ext uri="{FF2B5EF4-FFF2-40B4-BE49-F238E27FC236}">
                <a16:creationId xmlns:a16="http://schemas.microsoft.com/office/drawing/2014/main" id="{8A629971-743C-114E-3FF6-6D5B75C32BA0}"/>
              </a:ext>
            </a:extLst>
          </p:cNvPr>
          <p:cNvSpPr>
            <a:spLocks noGrp="1"/>
          </p:cNvSpPr>
          <p:nvPr>
            <p:ph type="body" sz="quarter" idx="12"/>
          </p:nvPr>
        </p:nvSpPr>
        <p:spPr/>
        <p:txBody>
          <a:bodyPr/>
          <a:lstStyle/>
          <a:p>
            <a:r>
              <a:rPr lang="de-CH" noProof="0" dirty="0">
                <a:ea typeface="ＭＳ Ｐゴシック" panose="020B0600070205080204" pitchFamily="34" charset="-128"/>
              </a:rPr>
              <a:t>Ziele und Grundsätze des RPG</a:t>
            </a:r>
          </a:p>
          <a:p>
            <a:endParaRPr lang="de-CH" noProof="0" dirty="0"/>
          </a:p>
        </p:txBody>
      </p:sp>
      <p:sp>
        <p:nvSpPr>
          <p:cNvPr id="5" name="Espace réservé du contenu 4">
            <a:extLst>
              <a:ext uri="{FF2B5EF4-FFF2-40B4-BE49-F238E27FC236}">
                <a16:creationId xmlns:a16="http://schemas.microsoft.com/office/drawing/2014/main" id="{8CE439CF-BC94-602D-4C96-DE693321F209}"/>
              </a:ext>
            </a:extLst>
          </p:cNvPr>
          <p:cNvSpPr>
            <a:spLocks noGrp="1"/>
          </p:cNvSpPr>
          <p:nvPr>
            <p:ph idx="1"/>
          </p:nvPr>
        </p:nvSpPr>
        <p:spPr/>
        <p:txBody>
          <a:bodyPr>
            <a:normAutofit fontScale="92500" lnSpcReduction="20000"/>
          </a:bodyPr>
          <a:lstStyle/>
          <a:p>
            <a:pPr marL="431800" lvl="1" indent="-342900">
              <a:spcAft>
                <a:spcPts val="600"/>
              </a:spcAft>
              <a:buFontTx/>
              <a:buChar char="&gt;"/>
            </a:pPr>
            <a:r>
              <a:rPr lang="de-CH" noProof="0" dirty="0">
                <a:ea typeface="ＭＳ Ｐゴシック" panose="020B0600070205080204" pitchFamily="34" charset="-128"/>
              </a:rPr>
              <a:t>Ziele des RPG (Art. 1 RPG) </a:t>
            </a:r>
          </a:p>
          <a:p>
            <a:pPr marL="812800" lvl="2" indent="-368300">
              <a:spcAft>
                <a:spcPts val="600"/>
              </a:spcAft>
              <a:buFontTx/>
              <a:buChar char="&gt;"/>
            </a:pPr>
            <a:r>
              <a:rPr lang="de-CH" noProof="0" dirty="0">
                <a:ea typeface="ＭＳ Ｐゴシック" panose="020B0600070205080204" pitchFamily="34" charset="-128"/>
              </a:rPr>
              <a:t>Haushälterische Nutzung des Bodens</a:t>
            </a:r>
          </a:p>
          <a:p>
            <a:pPr marL="812800" lvl="2" indent="-368300">
              <a:spcAft>
                <a:spcPts val="600"/>
              </a:spcAft>
              <a:buFontTx/>
              <a:buChar char="&gt;"/>
            </a:pPr>
            <a:r>
              <a:rPr lang="de-CH" noProof="0" dirty="0">
                <a:ea typeface="ＭＳ Ｐゴシック" panose="020B0600070205080204" pitchFamily="34" charset="-128"/>
              </a:rPr>
              <a:t>Trennung von Baugebiet und Nichtbaugebiet</a:t>
            </a:r>
          </a:p>
          <a:p>
            <a:pPr marL="812800" lvl="2" indent="-368300">
              <a:spcAft>
                <a:spcPts val="600"/>
              </a:spcAft>
              <a:buFontTx/>
              <a:buChar char="&gt;"/>
            </a:pPr>
            <a:r>
              <a:rPr lang="de-CH" noProof="0" dirty="0">
                <a:ea typeface="ＭＳ Ｐゴシック" panose="020B0600070205080204" pitchFamily="34" charset="-128"/>
              </a:rPr>
              <a:t>Siedlungsentwicklung nach innen</a:t>
            </a:r>
          </a:p>
          <a:p>
            <a:pPr marL="431800" lvl="1" indent="-342900">
              <a:spcAft>
                <a:spcPts val="600"/>
              </a:spcAft>
              <a:buFontTx/>
              <a:buChar char="&gt;"/>
            </a:pPr>
            <a:r>
              <a:rPr lang="de-CH" noProof="0" dirty="0">
                <a:ea typeface="ＭＳ Ｐゴシック" panose="020B0600070205080204" pitchFamily="34" charset="-128"/>
              </a:rPr>
              <a:t>Grundsätze des RPG (Art. 3 RPG), im Besonderen:</a:t>
            </a:r>
          </a:p>
          <a:p>
            <a:pPr marL="812800" lvl="2" indent="-368300">
              <a:spcAft>
                <a:spcPts val="600"/>
              </a:spcAft>
              <a:buFontTx/>
              <a:buChar char="&gt;"/>
            </a:pPr>
            <a:r>
              <a:rPr lang="de-CH" sz="2100" noProof="0" dirty="0">
                <a:ea typeface="ＭＳ Ｐゴシック" panose="020B0600070205080204" pitchFamily="34" charset="-128"/>
              </a:rPr>
              <a:t>Schonung der Landschaft, der landwirtschaftlichen Flächen, der naturnahen Landschaften und der Erholungsräume</a:t>
            </a:r>
          </a:p>
          <a:p>
            <a:pPr marL="812800" lvl="2" indent="-368300">
              <a:spcAft>
                <a:spcPts val="600"/>
              </a:spcAft>
              <a:buFontTx/>
              <a:buChar char="&gt;"/>
            </a:pPr>
            <a:r>
              <a:rPr lang="de-CH" sz="2100" noProof="0" dirty="0">
                <a:ea typeface="ＭＳ Ｐゴシック" panose="020B0600070205080204" pitchFamily="34" charset="-128"/>
              </a:rPr>
              <a:t>Begrenzung der Ausdehnung der Siedlungen</a:t>
            </a:r>
          </a:p>
          <a:p>
            <a:pPr marL="431800" lvl="1" indent="-342900">
              <a:spcAft>
                <a:spcPts val="600"/>
              </a:spcAft>
              <a:buFontTx/>
              <a:buChar char="&gt;"/>
            </a:pPr>
            <a:r>
              <a:rPr lang="de-CH" noProof="0" dirty="0">
                <a:ea typeface="ＭＳ Ｐゴシック" panose="020B0600070205080204" pitchFamily="34" charset="-128"/>
              </a:rPr>
              <a:t>Die Landwirtschaftszone ist vorrangig den Bedürfnissen der Landwirtschaft vorbehalten</a:t>
            </a:r>
          </a:p>
          <a:p>
            <a:pPr marL="431800" lvl="1" indent="-342900">
              <a:spcAft>
                <a:spcPts val="600"/>
              </a:spcAft>
              <a:buFontTx/>
              <a:buChar char="&gt;"/>
            </a:pPr>
            <a:r>
              <a:rPr lang="de-CH" noProof="0" dirty="0">
                <a:ea typeface="ＭＳ Ｐゴシック" panose="020B0600070205080204" pitchFamily="34" charset="-128"/>
              </a:rPr>
              <a:t>Die Kantone haben die Möglichkeit, Spezialzonen (= ausserhalb der Bauzone) auszuscheiden und die Möglichkeit des Gebietsansatzes vorzusehen (Art. 18 und 18</a:t>
            </a:r>
            <a:r>
              <a:rPr lang="de-CH" baseline="30000" noProof="0" dirty="0">
                <a:ea typeface="ＭＳ Ｐゴシック" panose="020B0600070205080204" pitchFamily="34" charset="-128"/>
              </a:rPr>
              <a:t>bis</a:t>
            </a:r>
            <a:r>
              <a:rPr lang="de-CH" noProof="0" dirty="0">
                <a:ea typeface="ＭＳ Ｐゴシック" panose="020B0600070205080204" pitchFamily="34" charset="-128"/>
              </a:rPr>
              <a:t> RPG)</a:t>
            </a:r>
          </a:p>
        </p:txBody>
      </p:sp>
    </p:spTree>
    <p:extLst>
      <p:ext uri="{BB962C8B-B14F-4D97-AF65-F5344CB8AC3E}">
        <p14:creationId xmlns:p14="http://schemas.microsoft.com/office/powerpoint/2010/main" val="338564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9DAA2-4D88-99F3-5FA3-0060B2275AE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4ABF9C6-108C-8E88-E814-14FB4C7ABE46}"/>
              </a:ext>
            </a:extLst>
          </p:cNvPr>
          <p:cNvSpPr>
            <a:spLocks noGrp="1"/>
          </p:cNvSpPr>
          <p:nvPr>
            <p:ph type="title"/>
          </p:nvPr>
        </p:nvSpPr>
        <p:spPr/>
        <p:txBody>
          <a:bodyPr/>
          <a:lstStyle/>
          <a:p>
            <a:pPr marL="449263" indent="-449263"/>
            <a:r>
              <a:rPr lang="de-CH" noProof="0" dirty="0"/>
              <a:t>2.	</a:t>
            </a:r>
            <a:r>
              <a:rPr lang="de-CH" noProof="0" dirty="0">
                <a:ea typeface="ＭＳ Ｐゴシック" panose="020B0600070205080204" pitchFamily="34" charset="-128"/>
              </a:rPr>
              <a:t>Bewilligungsfähigkeit von neuem Wohnraum</a:t>
            </a:r>
            <a:br>
              <a:rPr lang="de-CH" noProof="0" dirty="0">
                <a:ea typeface="ＭＳ Ｐゴシック" panose="020B0600070205080204" pitchFamily="34" charset="-128"/>
              </a:rPr>
            </a:br>
            <a:r>
              <a:rPr lang="de-CH" noProof="0" dirty="0">
                <a:ea typeface="ＭＳ Ｐゴシック" panose="020B0600070205080204" pitchFamily="34" charset="-128"/>
              </a:rPr>
              <a:t>ausserhalb der Bauzone</a:t>
            </a:r>
            <a:endParaRPr lang="de-CH" noProof="0" dirty="0"/>
          </a:p>
        </p:txBody>
      </p:sp>
      <p:sp>
        <p:nvSpPr>
          <p:cNvPr id="3" name="Espace réservé du numéro de diapositive 2">
            <a:extLst>
              <a:ext uri="{FF2B5EF4-FFF2-40B4-BE49-F238E27FC236}">
                <a16:creationId xmlns:a16="http://schemas.microsoft.com/office/drawing/2014/main" id="{27762DB6-3337-7AAA-F1B9-103890AA4C0A}"/>
              </a:ext>
            </a:extLst>
          </p:cNvPr>
          <p:cNvSpPr>
            <a:spLocks noGrp="1"/>
          </p:cNvSpPr>
          <p:nvPr>
            <p:ph type="sldNum" sz="quarter" idx="10"/>
          </p:nvPr>
        </p:nvSpPr>
        <p:spPr/>
        <p:txBody>
          <a:bodyPr/>
          <a:lstStyle/>
          <a:p>
            <a:fld id="{C8D85A7B-7EBF-4E52-9B6E-6D1DFF479678}" type="slidenum">
              <a:rPr lang="de-CH" noProof="0" smtClean="0"/>
              <a:t>5</a:t>
            </a:fld>
            <a:endParaRPr lang="de-CH" noProof="0" dirty="0"/>
          </a:p>
        </p:txBody>
      </p:sp>
      <p:sp>
        <p:nvSpPr>
          <p:cNvPr id="4" name="Espace réservé du texte 3">
            <a:extLst>
              <a:ext uri="{FF2B5EF4-FFF2-40B4-BE49-F238E27FC236}">
                <a16:creationId xmlns:a16="http://schemas.microsoft.com/office/drawing/2014/main" id="{E1B817E4-1497-7D0A-C673-FE0372E364CD}"/>
              </a:ext>
            </a:extLst>
          </p:cNvPr>
          <p:cNvSpPr>
            <a:spLocks noGrp="1"/>
          </p:cNvSpPr>
          <p:nvPr>
            <p:ph type="body" sz="quarter" idx="12"/>
          </p:nvPr>
        </p:nvSpPr>
        <p:spPr/>
        <p:txBody>
          <a:bodyPr/>
          <a:lstStyle/>
          <a:p>
            <a:r>
              <a:rPr lang="de-CH" noProof="0" dirty="0">
                <a:ea typeface="ＭＳ Ｐゴシック" panose="020B0600070205080204" pitchFamily="34" charset="-128"/>
              </a:rPr>
              <a:t>Art. 16a Abs. 1 RPG, 34 RPV </a:t>
            </a:r>
          </a:p>
          <a:p>
            <a:endParaRPr lang="de-CH" noProof="0" dirty="0"/>
          </a:p>
        </p:txBody>
      </p:sp>
      <p:sp>
        <p:nvSpPr>
          <p:cNvPr id="5" name="Espace réservé du contenu 4">
            <a:extLst>
              <a:ext uri="{FF2B5EF4-FFF2-40B4-BE49-F238E27FC236}">
                <a16:creationId xmlns:a16="http://schemas.microsoft.com/office/drawing/2014/main" id="{9AC77287-83BF-5D94-5190-A37AF8501BB8}"/>
              </a:ext>
            </a:extLst>
          </p:cNvPr>
          <p:cNvSpPr>
            <a:spLocks noGrp="1"/>
          </p:cNvSpPr>
          <p:nvPr>
            <p:ph idx="1"/>
          </p:nvPr>
        </p:nvSpPr>
        <p:spPr/>
        <p:txBody>
          <a:bodyPr>
            <a:normAutofit/>
          </a:bodyPr>
          <a:lstStyle/>
          <a:p>
            <a:pPr marL="431800" lvl="1" indent="-342900">
              <a:spcAft>
                <a:spcPts val="600"/>
              </a:spcAft>
              <a:buFontTx/>
              <a:buChar char="&gt;"/>
            </a:pPr>
            <a:r>
              <a:rPr lang="de-CH" noProof="0" dirty="0">
                <a:ea typeface="ＭＳ Ｐゴシック" panose="020B0600070205080204" pitchFamily="34" charset="-128"/>
              </a:rPr>
              <a:t>Bauten für den Wohnbedarf, der für den Betrieb des entsprechenden landwirtschaftlichen Gewerbes unentbehrlich ist, einschliesslich des Wohnbedarfs der abtretenden Generation</a:t>
            </a:r>
          </a:p>
          <a:p>
            <a:pPr marL="431800" lvl="1" indent="-342900">
              <a:spcAft>
                <a:spcPts val="600"/>
              </a:spcAft>
              <a:buFontTx/>
              <a:buChar char="&gt;"/>
            </a:pPr>
            <a:r>
              <a:rPr lang="de-CH" noProof="0" dirty="0">
                <a:ea typeface="ＭＳ Ｐゴシック" panose="020B0600070205080204" pitchFamily="34" charset="-128"/>
              </a:rPr>
              <a:t>Die Fläche der Wohngebäude darf nicht überbemessen sein</a:t>
            </a:r>
          </a:p>
          <a:p>
            <a:pPr marL="812800" lvl="2" indent="-368300">
              <a:spcAft>
                <a:spcPts val="600"/>
              </a:spcAft>
              <a:buFontTx/>
              <a:buChar char="&gt;"/>
            </a:pPr>
            <a:r>
              <a:rPr lang="de-CH" noProof="0" dirty="0">
                <a:ea typeface="ＭＳ Ｐゴシック" panose="020B0600070205080204" pitchFamily="34" charset="-128"/>
              </a:rPr>
              <a:t>Richtlinie der RIMU und der ILFD vom 20. Dezember 2022, welche den Bedarf gemäss verschiedener Betriebskategorien definiert</a:t>
            </a:r>
          </a:p>
          <a:p>
            <a:pPr marL="812800" lvl="2" indent="-368300">
              <a:spcAft>
                <a:spcPts val="600"/>
              </a:spcAft>
              <a:buFontTx/>
              <a:buChar char="&gt;"/>
            </a:pPr>
            <a:r>
              <a:rPr lang="de-CH" noProof="0" dirty="0">
                <a:ea typeface="ＭＳ Ｐゴシック" panose="020B0600070205080204" pitchFamily="34" charset="-128"/>
              </a:rPr>
              <a:t>Maximal mögliche Bruttogeschossfläche pro landwirtschaftlichen Betrieb: 350 m</a:t>
            </a:r>
            <a:r>
              <a:rPr lang="de-CH" baseline="30000" noProof="0" dirty="0">
                <a:ea typeface="ＭＳ Ｐゴシック" panose="020B0600070205080204" pitchFamily="34" charset="-128"/>
              </a:rPr>
              <a:t>2</a:t>
            </a:r>
            <a:r>
              <a:rPr lang="de-CH" noProof="0" dirty="0">
                <a:ea typeface="ＭＳ Ｐゴシック" panose="020B0600070205080204" pitchFamily="34" charset="-128"/>
              </a:rPr>
              <a:t>, sämtliche Flächen miteinbezogen</a:t>
            </a:r>
          </a:p>
          <a:p>
            <a:pPr marL="431800" lvl="1" indent="-342900">
              <a:spcAft>
                <a:spcPts val="600"/>
              </a:spcAft>
              <a:buFontTx/>
              <a:buChar char="&gt;"/>
            </a:pPr>
            <a:r>
              <a:rPr lang="de-CH" noProof="0" dirty="0">
                <a:ea typeface="ＭＳ Ｐゴシック" panose="020B0600070205080204" pitchFamily="34" charset="-128"/>
              </a:rPr>
              <a:t>Keine freie Standortwahl</a:t>
            </a:r>
          </a:p>
          <a:p>
            <a:pPr marL="812800" lvl="2" indent="-368300">
              <a:spcAft>
                <a:spcPts val="600"/>
              </a:spcAft>
              <a:buFontTx/>
              <a:buChar char="&gt;"/>
            </a:pPr>
            <a:r>
              <a:rPr lang="de-CH" noProof="0" dirty="0">
                <a:ea typeface="ＭＳ Ｐゴシック" panose="020B0600070205080204" pitchFamily="34" charset="-128"/>
              </a:rPr>
              <a:t>Der Bedarf ist davon abhängig, ob eine Notwendigkeit besteht, vor Ort zu wohnen und wie gross die Distanz zur nächstgelegenen Bauzone ist</a:t>
            </a:r>
          </a:p>
        </p:txBody>
      </p:sp>
    </p:spTree>
    <p:extLst>
      <p:ext uri="{BB962C8B-B14F-4D97-AF65-F5344CB8AC3E}">
        <p14:creationId xmlns:p14="http://schemas.microsoft.com/office/powerpoint/2010/main" val="2555302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2DFAC-211A-F832-CACA-AE6B3D37335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5E0743F-3B72-C57A-4934-6E66323558C5}"/>
              </a:ext>
            </a:extLst>
          </p:cNvPr>
          <p:cNvSpPr>
            <a:spLocks noGrp="1"/>
          </p:cNvSpPr>
          <p:nvPr>
            <p:ph type="title"/>
          </p:nvPr>
        </p:nvSpPr>
        <p:spPr/>
        <p:txBody>
          <a:bodyPr/>
          <a:lstStyle/>
          <a:p>
            <a:pPr marL="449263" indent="-449263">
              <a:tabLst>
                <a:tab pos="449263" algn="l"/>
              </a:tabLst>
            </a:pPr>
            <a:r>
              <a:rPr kumimoji="0" lang="de-CH" sz="3200" b="1" i="0" u="none" strike="noStrike" kern="1200" cap="none" spc="0" normalizeH="0" baseline="0" noProof="0" dirty="0">
                <a:ln>
                  <a:noFill/>
                </a:ln>
                <a:solidFill>
                  <a:prstClr val="black"/>
                </a:solidFill>
                <a:effectLst/>
                <a:uLnTx/>
                <a:uFillTx/>
                <a:latin typeface="Arial"/>
                <a:ea typeface="+mj-ea"/>
                <a:cs typeface="Arial" pitchFamily="34" charset="0"/>
              </a:rPr>
              <a:t>2.	</a:t>
            </a:r>
            <a:r>
              <a:rPr kumimoji="0" lang="de-CH" sz="3200" b="1" i="0" u="none" strike="noStrike" kern="1200" cap="none" spc="0" normalizeH="0" baseline="0" noProof="0" dirty="0">
                <a:ln>
                  <a:noFill/>
                </a:ln>
                <a:solidFill>
                  <a:prstClr val="black"/>
                </a:solidFill>
                <a:effectLst/>
                <a:uLnTx/>
                <a:uFillTx/>
                <a:latin typeface="Arial"/>
                <a:ea typeface="ＭＳ Ｐゴシック" panose="020B0600070205080204" pitchFamily="34" charset="-128"/>
                <a:cs typeface="Arial" pitchFamily="34" charset="0"/>
              </a:rPr>
              <a:t>Bewilligungsfähigkeit von neuem Wohnraum</a:t>
            </a:r>
            <a:br>
              <a:rPr kumimoji="0" lang="de-CH" sz="3200" b="1" i="0" u="none" strike="noStrike" kern="1200" cap="none" spc="0" normalizeH="0" baseline="0" noProof="0" dirty="0">
                <a:ln>
                  <a:noFill/>
                </a:ln>
                <a:solidFill>
                  <a:prstClr val="black"/>
                </a:solidFill>
                <a:effectLst/>
                <a:uLnTx/>
                <a:uFillTx/>
                <a:latin typeface="Arial"/>
                <a:ea typeface="ＭＳ Ｐゴシック" panose="020B0600070205080204" pitchFamily="34" charset="-128"/>
                <a:cs typeface="Arial" pitchFamily="34" charset="0"/>
              </a:rPr>
            </a:br>
            <a:r>
              <a:rPr kumimoji="0" lang="de-CH" sz="3200" b="1" i="0" u="none" strike="noStrike" kern="1200" cap="none" spc="0" normalizeH="0" baseline="0" noProof="0" dirty="0">
                <a:ln>
                  <a:noFill/>
                </a:ln>
                <a:solidFill>
                  <a:prstClr val="black"/>
                </a:solidFill>
                <a:effectLst/>
                <a:uLnTx/>
                <a:uFillTx/>
                <a:latin typeface="Arial"/>
                <a:ea typeface="ＭＳ Ｐゴシック" panose="020B0600070205080204" pitchFamily="34" charset="-128"/>
                <a:cs typeface="Arial" pitchFamily="34" charset="0"/>
              </a:rPr>
              <a:t>ausserhalb der Bauzone</a:t>
            </a:r>
            <a:endParaRPr lang="de-CH" noProof="0" dirty="0"/>
          </a:p>
        </p:txBody>
      </p:sp>
      <p:sp>
        <p:nvSpPr>
          <p:cNvPr id="3" name="Espace réservé du numéro de diapositive 2">
            <a:extLst>
              <a:ext uri="{FF2B5EF4-FFF2-40B4-BE49-F238E27FC236}">
                <a16:creationId xmlns:a16="http://schemas.microsoft.com/office/drawing/2014/main" id="{24299640-7767-A2D6-CD3F-5AFFF9924765}"/>
              </a:ext>
            </a:extLst>
          </p:cNvPr>
          <p:cNvSpPr>
            <a:spLocks noGrp="1"/>
          </p:cNvSpPr>
          <p:nvPr>
            <p:ph type="sldNum" sz="quarter" idx="10"/>
          </p:nvPr>
        </p:nvSpPr>
        <p:spPr/>
        <p:txBody>
          <a:bodyPr/>
          <a:lstStyle/>
          <a:p>
            <a:fld id="{C8D85A7B-7EBF-4E52-9B6E-6D1DFF479678}" type="slidenum">
              <a:rPr lang="de-CH" noProof="0" smtClean="0"/>
              <a:t>6</a:t>
            </a:fld>
            <a:endParaRPr lang="de-CH" noProof="0" dirty="0"/>
          </a:p>
        </p:txBody>
      </p:sp>
      <p:sp>
        <p:nvSpPr>
          <p:cNvPr id="4" name="Espace réservé du texte 3">
            <a:extLst>
              <a:ext uri="{FF2B5EF4-FFF2-40B4-BE49-F238E27FC236}">
                <a16:creationId xmlns:a16="http://schemas.microsoft.com/office/drawing/2014/main" id="{379FC7B8-D6A1-5387-E01E-C84BC6EB2A17}"/>
              </a:ext>
            </a:extLst>
          </p:cNvPr>
          <p:cNvSpPr>
            <a:spLocks noGrp="1"/>
          </p:cNvSpPr>
          <p:nvPr>
            <p:ph type="body" sz="quarter" idx="12"/>
          </p:nvPr>
        </p:nvSpPr>
        <p:spPr/>
        <p:txBody>
          <a:bodyPr/>
          <a:lstStyle/>
          <a:p>
            <a:r>
              <a:rPr lang="de-CH" noProof="0" dirty="0">
                <a:ea typeface="ＭＳ Ｐゴシック" panose="020B0600070205080204" pitchFamily="34" charset="-128"/>
              </a:rPr>
              <a:t>Art. 33 RPV (Anwendung von Art. 18 RPG)</a:t>
            </a:r>
          </a:p>
          <a:p>
            <a:endParaRPr lang="de-CH" noProof="0" dirty="0"/>
          </a:p>
        </p:txBody>
      </p:sp>
      <p:sp>
        <p:nvSpPr>
          <p:cNvPr id="5" name="Espace réservé du contenu 4">
            <a:extLst>
              <a:ext uri="{FF2B5EF4-FFF2-40B4-BE49-F238E27FC236}">
                <a16:creationId xmlns:a16="http://schemas.microsoft.com/office/drawing/2014/main" id="{50145CD2-B1DC-DC9C-E779-B85AB5E48C4A}"/>
              </a:ext>
            </a:extLst>
          </p:cNvPr>
          <p:cNvSpPr>
            <a:spLocks noGrp="1"/>
          </p:cNvSpPr>
          <p:nvPr>
            <p:ph idx="1"/>
          </p:nvPr>
        </p:nvSpPr>
        <p:spPr/>
        <p:txBody>
          <a:bodyPr>
            <a:normAutofit/>
          </a:bodyPr>
          <a:lstStyle/>
          <a:p>
            <a:pPr marL="431800" lvl="1" indent="-342900">
              <a:spcAft>
                <a:spcPts val="600"/>
              </a:spcAft>
              <a:buFontTx/>
              <a:buChar char="&gt;"/>
            </a:pPr>
            <a:r>
              <a:rPr lang="de-CH" noProof="0" dirty="0">
                <a:ea typeface="ＭＳ Ｐゴシック" panose="020B0600070205080204" pitchFamily="34" charset="-128"/>
              </a:rPr>
              <a:t>Möglichkeit, Gebiete abzugrenzen, die sich mit der Landwirtschaftszone überschneiden, um kleine Siedlungseinheiten ausserhalb der Bauzone zu erhalten, bei denen es sich um historische Standorte von Gebäudegruppen handelt, die bereits vor Inkrafttreten des Bundesrechts bestanden</a:t>
            </a:r>
          </a:p>
          <a:p>
            <a:pPr marL="431800" lvl="1" indent="-342900">
              <a:spcAft>
                <a:spcPts val="600"/>
              </a:spcAft>
              <a:buFontTx/>
              <a:buChar char="&gt;"/>
            </a:pPr>
            <a:r>
              <a:rPr lang="de-CH" noProof="0" dirty="0">
                <a:ea typeface="ＭＳ Ｐゴシック" panose="020B0600070205080204" pitchFamily="34" charset="-128"/>
              </a:rPr>
              <a:t>Bietet ein Mittel zur Ermöglichung von Renovation, Umbau und Nutzungsänderung</a:t>
            </a:r>
          </a:p>
          <a:p>
            <a:pPr marL="431800" lvl="1" indent="-342900">
              <a:spcAft>
                <a:spcPts val="600"/>
              </a:spcAft>
              <a:buFontTx/>
              <a:buChar char="&gt;"/>
            </a:pPr>
            <a:r>
              <a:rPr lang="de-CH" noProof="0" dirty="0">
                <a:ea typeface="ＭＳ Ｐゴシック" panose="020B0600070205080204" pitchFamily="34" charset="-128"/>
              </a:rPr>
              <a:t>Erfordert eine Planungsgrundlage auf Ebene des Kantons und der Gemeinde</a:t>
            </a:r>
          </a:p>
          <a:p>
            <a:pPr marL="431800" lvl="1" indent="-342900">
              <a:spcAft>
                <a:spcPts val="600"/>
              </a:spcAft>
              <a:buFontTx/>
              <a:buChar char="&gt;"/>
            </a:pPr>
            <a:r>
              <a:rPr lang="de-CH" noProof="0" dirty="0">
                <a:ea typeface="ＭＳ Ｐゴシック" panose="020B0600070205080204" pitchFamily="34" charset="-128"/>
              </a:rPr>
              <a:t>Freiwilliges Instrument, das den Gemeinden zur Verfügung steht, welche die Kriterien des Bundesrechts und des kantonalen Richtplans erfüllen</a:t>
            </a:r>
          </a:p>
        </p:txBody>
      </p:sp>
    </p:spTree>
    <p:extLst>
      <p:ext uri="{BB962C8B-B14F-4D97-AF65-F5344CB8AC3E}">
        <p14:creationId xmlns:p14="http://schemas.microsoft.com/office/powerpoint/2010/main" val="1336656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9EDCA-A99A-7A9E-47AD-117BE472E1D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965A8A-9985-7D8B-BC72-050026ED9736}"/>
              </a:ext>
            </a:extLst>
          </p:cNvPr>
          <p:cNvSpPr>
            <a:spLocks noGrp="1"/>
          </p:cNvSpPr>
          <p:nvPr>
            <p:ph type="title"/>
          </p:nvPr>
        </p:nvSpPr>
        <p:spPr/>
        <p:txBody>
          <a:bodyPr/>
          <a:lstStyle/>
          <a:p>
            <a:pPr marL="447675" indent="-447675">
              <a:tabLst>
                <a:tab pos="447675" algn="l"/>
              </a:tabLst>
            </a:pPr>
            <a:r>
              <a:rPr kumimoji="0" lang="de-CH" sz="3200" b="1" i="0" u="none" strike="noStrike" kern="1200" cap="none" spc="0" normalizeH="0" baseline="0" noProof="0" dirty="0">
                <a:ln>
                  <a:noFill/>
                </a:ln>
                <a:solidFill>
                  <a:prstClr val="black"/>
                </a:solidFill>
                <a:effectLst/>
                <a:uLnTx/>
                <a:uFillTx/>
                <a:latin typeface="Arial"/>
                <a:ea typeface="+mj-ea"/>
                <a:cs typeface="Arial" pitchFamily="34" charset="0"/>
              </a:rPr>
              <a:t>2.	</a:t>
            </a:r>
            <a:r>
              <a:rPr kumimoji="0" lang="de-CH" sz="3200" b="1" i="0" u="none" strike="noStrike" kern="1200" cap="none" spc="0" normalizeH="0" baseline="0" noProof="0" dirty="0">
                <a:ln>
                  <a:noFill/>
                </a:ln>
                <a:solidFill>
                  <a:prstClr val="black"/>
                </a:solidFill>
                <a:effectLst/>
                <a:uLnTx/>
                <a:uFillTx/>
                <a:latin typeface="Arial"/>
                <a:ea typeface="ＭＳ Ｐゴシック" panose="020B0600070205080204" pitchFamily="34" charset="-128"/>
                <a:cs typeface="Arial" pitchFamily="34" charset="0"/>
              </a:rPr>
              <a:t>Bewilligungsfähigkeit von neuem Wohnraum</a:t>
            </a:r>
            <a:br>
              <a:rPr kumimoji="0" lang="de-CH" sz="3200" b="1" i="0" u="none" strike="noStrike" kern="1200" cap="none" spc="0" normalizeH="0" baseline="0" noProof="0" dirty="0">
                <a:ln>
                  <a:noFill/>
                </a:ln>
                <a:solidFill>
                  <a:prstClr val="black"/>
                </a:solidFill>
                <a:effectLst/>
                <a:uLnTx/>
                <a:uFillTx/>
                <a:latin typeface="Arial"/>
                <a:ea typeface="ＭＳ Ｐゴシック" panose="020B0600070205080204" pitchFamily="34" charset="-128"/>
                <a:cs typeface="Arial" pitchFamily="34" charset="0"/>
              </a:rPr>
            </a:br>
            <a:r>
              <a:rPr kumimoji="0" lang="de-CH" sz="3200" b="1" i="0" u="none" strike="noStrike" kern="1200" cap="none" spc="0" normalizeH="0" baseline="0" noProof="0" dirty="0">
                <a:ln>
                  <a:noFill/>
                </a:ln>
                <a:solidFill>
                  <a:prstClr val="black"/>
                </a:solidFill>
                <a:effectLst/>
                <a:uLnTx/>
                <a:uFillTx/>
                <a:latin typeface="Arial"/>
                <a:ea typeface="ＭＳ Ｐゴシック" panose="020B0600070205080204" pitchFamily="34" charset="-128"/>
                <a:cs typeface="Arial" pitchFamily="34" charset="0"/>
              </a:rPr>
              <a:t>ausserhalb der Bauzone</a:t>
            </a:r>
            <a:br>
              <a:rPr lang="de-CH" noProof="0" dirty="0">
                <a:solidFill>
                  <a:srgbClr val="FF0000"/>
                </a:solidFill>
                <a:ea typeface="ＭＳ Ｐゴシック" panose="020B0600070205080204" pitchFamily="34" charset="-128"/>
              </a:rPr>
            </a:br>
            <a:endParaRPr lang="de-CH" noProof="0" dirty="0"/>
          </a:p>
        </p:txBody>
      </p:sp>
      <p:sp>
        <p:nvSpPr>
          <p:cNvPr id="3" name="Espace réservé du numéro de diapositive 2">
            <a:extLst>
              <a:ext uri="{FF2B5EF4-FFF2-40B4-BE49-F238E27FC236}">
                <a16:creationId xmlns:a16="http://schemas.microsoft.com/office/drawing/2014/main" id="{A1349FA8-AAED-9CA6-E02C-7905538D0EB6}"/>
              </a:ext>
            </a:extLst>
          </p:cNvPr>
          <p:cNvSpPr>
            <a:spLocks noGrp="1"/>
          </p:cNvSpPr>
          <p:nvPr>
            <p:ph type="sldNum" sz="quarter" idx="10"/>
          </p:nvPr>
        </p:nvSpPr>
        <p:spPr/>
        <p:txBody>
          <a:bodyPr/>
          <a:lstStyle/>
          <a:p>
            <a:fld id="{C8D85A7B-7EBF-4E52-9B6E-6D1DFF479678}" type="slidenum">
              <a:rPr lang="de-CH" noProof="0" smtClean="0"/>
              <a:t>7</a:t>
            </a:fld>
            <a:endParaRPr lang="de-CH" noProof="0" dirty="0"/>
          </a:p>
        </p:txBody>
      </p:sp>
      <p:sp>
        <p:nvSpPr>
          <p:cNvPr id="4" name="Espace réservé du texte 3">
            <a:extLst>
              <a:ext uri="{FF2B5EF4-FFF2-40B4-BE49-F238E27FC236}">
                <a16:creationId xmlns:a16="http://schemas.microsoft.com/office/drawing/2014/main" id="{1DA7FE22-C258-B3BF-AAC6-7C4A33BD456A}"/>
              </a:ext>
            </a:extLst>
          </p:cNvPr>
          <p:cNvSpPr>
            <a:spLocks noGrp="1"/>
          </p:cNvSpPr>
          <p:nvPr>
            <p:ph type="body" sz="quarter" idx="12"/>
          </p:nvPr>
        </p:nvSpPr>
        <p:spPr/>
        <p:txBody>
          <a:bodyPr/>
          <a:lstStyle/>
          <a:p>
            <a:r>
              <a:rPr lang="de-CH" noProof="0" dirty="0">
                <a:ea typeface="ＭＳ Ｐゴシック" panose="020B0600070205080204" pitchFamily="34" charset="-128"/>
              </a:rPr>
              <a:t>Art. 24c RPG, 41, 42 und 43a RPV</a:t>
            </a:r>
          </a:p>
          <a:p>
            <a:endParaRPr lang="de-CH" noProof="0" dirty="0"/>
          </a:p>
        </p:txBody>
      </p:sp>
      <p:sp>
        <p:nvSpPr>
          <p:cNvPr id="5" name="Espace réservé du contenu 4">
            <a:extLst>
              <a:ext uri="{FF2B5EF4-FFF2-40B4-BE49-F238E27FC236}">
                <a16:creationId xmlns:a16="http://schemas.microsoft.com/office/drawing/2014/main" id="{407F0C20-9940-079E-E5F4-3BC961319848}"/>
              </a:ext>
            </a:extLst>
          </p:cNvPr>
          <p:cNvSpPr>
            <a:spLocks noGrp="1"/>
          </p:cNvSpPr>
          <p:nvPr>
            <p:ph idx="1"/>
          </p:nvPr>
        </p:nvSpPr>
        <p:spPr/>
        <p:txBody>
          <a:bodyPr>
            <a:normAutofit fontScale="92500" lnSpcReduction="20000"/>
          </a:bodyPr>
          <a:lstStyle/>
          <a:p>
            <a:pPr marL="431800" lvl="1" indent="-342900">
              <a:spcAft>
                <a:spcPts val="600"/>
              </a:spcAft>
              <a:buFontTx/>
              <a:buChar char="&gt;"/>
            </a:pPr>
            <a:r>
              <a:rPr lang="de-CH" noProof="0" dirty="0">
                <a:ea typeface="ＭＳ Ｐゴシック" panose="020B0600070205080204" pitchFamily="34" charset="-128"/>
              </a:rPr>
              <a:t>Bauten, die nach altem Recht (vor dem 1. Juli 1972) rechtmässig errichtet worden sind und nicht mehr der Zweckbestimmung der Landwirtschaftszone entsprechen</a:t>
            </a:r>
          </a:p>
          <a:p>
            <a:pPr marL="812800" lvl="2" indent="-368300">
              <a:spcAft>
                <a:spcPts val="600"/>
              </a:spcAft>
              <a:buFontTx/>
              <a:buChar char="&gt;"/>
            </a:pPr>
            <a:r>
              <a:rPr lang="de-CH" noProof="0" dirty="0">
                <a:ea typeface="ＭＳ Ｐゴシック" panose="020B0600070205080204" pitchFamily="34" charset="-128"/>
              </a:rPr>
              <a:t>Einschliesslich bestimmter noch aktiver landwirtschaftlicher Betriebe</a:t>
            </a:r>
          </a:p>
          <a:p>
            <a:pPr marL="812800" lvl="2" indent="-368300">
              <a:spcAft>
                <a:spcPts val="600"/>
              </a:spcAft>
              <a:buFontTx/>
              <a:buChar char="&gt;"/>
            </a:pPr>
            <a:r>
              <a:rPr lang="de-CH" noProof="0" dirty="0">
                <a:ea typeface="ＭＳ Ｐゴシック" panose="020B0600070205080204" pitchFamily="34" charset="-128"/>
              </a:rPr>
              <a:t>Nicht anwendbar auf allein stehende oder unbewohnte landwirtschaftliche Bauten</a:t>
            </a:r>
          </a:p>
          <a:p>
            <a:pPr marL="431800" lvl="1" indent="-342900">
              <a:spcAft>
                <a:spcPts val="600"/>
              </a:spcAft>
              <a:buFontTx/>
              <a:buChar char="&gt;"/>
            </a:pPr>
            <a:r>
              <a:rPr lang="de-CH" noProof="0" dirty="0">
                <a:ea typeface="ＭＳ Ｐゴシック" panose="020B0600070205080204" pitchFamily="34" charset="-128"/>
              </a:rPr>
              <a:t>Zulässige Arbeiten, die über eine Renovation hinausgehen:</a:t>
            </a:r>
          </a:p>
          <a:p>
            <a:pPr marL="812800" lvl="2" indent="-368300">
              <a:spcAft>
                <a:spcPts val="600"/>
              </a:spcAft>
              <a:buFontTx/>
              <a:buChar char="&gt;"/>
            </a:pPr>
            <a:r>
              <a:rPr lang="de-CH" noProof="0" dirty="0">
                <a:ea typeface="ＭＳ Ｐゴシック" panose="020B0600070205080204" pitchFamily="34" charset="-128"/>
              </a:rPr>
              <a:t>Teilweise Änderung und massvolle Erweiterung</a:t>
            </a:r>
          </a:p>
          <a:p>
            <a:pPr marL="1168400" lvl="2" indent="-355600">
              <a:spcAft>
                <a:spcPts val="600"/>
              </a:spcAft>
              <a:buFontTx/>
              <a:buChar char="&gt;"/>
            </a:pPr>
            <a:r>
              <a:rPr lang="de-CH" noProof="0" dirty="0">
                <a:ea typeface="ＭＳ Ｐゴシック" panose="020B0600070205080204" pitchFamily="34" charset="-128"/>
              </a:rPr>
              <a:t>Nach aussen hin: sofern dies für eine zeitgemässe Wohnnutzung oder eine energetische Sanierung nötig oder darauf ausgerichtet ist, die Einpassung in die Landschaft zu verbessern</a:t>
            </a:r>
          </a:p>
          <a:p>
            <a:pPr marL="812800" lvl="2" indent="-368300">
              <a:spcAft>
                <a:spcPts val="600"/>
              </a:spcAft>
              <a:buFontTx/>
              <a:buChar char="&gt;"/>
            </a:pPr>
            <a:r>
              <a:rPr lang="de-CH" noProof="0" dirty="0">
                <a:ea typeface="ＭＳ Ｐゴシック" panose="020B0600070205080204" pitchFamily="34" charset="-128"/>
              </a:rPr>
              <a:t>Wiederaufbau (freiwillig oder nach Zerstörung durch höhere Gewalt)</a:t>
            </a:r>
          </a:p>
          <a:p>
            <a:pPr marL="431800" lvl="1" indent="-342900">
              <a:spcAft>
                <a:spcPts val="600"/>
              </a:spcAft>
              <a:buFontTx/>
              <a:buChar char="&gt;"/>
            </a:pPr>
            <a:r>
              <a:rPr lang="de-CH" noProof="0" dirty="0">
                <a:ea typeface="ＭＳ Ｐゴシック" panose="020B0600070205080204" pitchFamily="34" charset="-128"/>
              </a:rPr>
              <a:t>Erweiterungsgrenzen innerhalb (30 % / 100 m</a:t>
            </a:r>
            <a:r>
              <a:rPr lang="de-CH" baseline="30000" noProof="0" dirty="0">
                <a:ea typeface="ＭＳ Ｐゴシック" panose="020B0600070205080204" pitchFamily="34" charset="-128"/>
              </a:rPr>
              <a:t>2</a:t>
            </a:r>
            <a:r>
              <a:rPr lang="de-CH" noProof="0" dirty="0">
                <a:ea typeface="ＭＳ Ｐゴシック" panose="020B0600070205080204" pitchFamily="34" charset="-128"/>
              </a:rPr>
              <a:t>) und ausserhalb des bestehenden Gebäudevolumens (60 % / 100 m</a:t>
            </a:r>
            <a:r>
              <a:rPr lang="de-CH" baseline="30000" noProof="0" dirty="0">
                <a:ea typeface="ＭＳ Ｐゴシック" panose="020B0600070205080204" pitchFamily="34" charset="-128"/>
              </a:rPr>
              <a:t>2</a:t>
            </a:r>
            <a:r>
              <a:rPr lang="de-CH" noProof="0" dirty="0">
                <a:ea typeface="ＭＳ Ｐゴシック" panose="020B0600070205080204" pitchFamily="34" charset="-128"/>
              </a:rPr>
              <a:t>, soweit nötig)</a:t>
            </a:r>
          </a:p>
        </p:txBody>
      </p:sp>
    </p:spTree>
    <p:extLst>
      <p:ext uri="{BB962C8B-B14F-4D97-AF65-F5344CB8AC3E}">
        <p14:creationId xmlns:p14="http://schemas.microsoft.com/office/powerpoint/2010/main" val="1978276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7D4C3-47CD-613A-E79A-B8BB2CBE445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AAD22FB-FF05-7BC5-C226-7EFABA9B0C9C}"/>
              </a:ext>
            </a:extLst>
          </p:cNvPr>
          <p:cNvSpPr>
            <a:spLocks noGrp="1"/>
          </p:cNvSpPr>
          <p:nvPr>
            <p:ph type="title"/>
          </p:nvPr>
        </p:nvSpPr>
        <p:spPr/>
        <p:txBody>
          <a:bodyPr/>
          <a:lstStyle/>
          <a:p>
            <a:pPr marL="447675" indent="-447675">
              <a:tabLst>
                <a:tab pos="447675" algn="l"/>
              </a:tabLst>
            </a:pPr>
            <a:r>
              <a:rPr lang="de-CH" noProof="0" dirty="0">
                <a:solidFill>
                  <a:prstClr val="black"/>
                </a:solidFill>
              </a:rPr>
              <a:t>2.	</a:t>
            </a:r>
            <a:r>
              <a:rPr lang="de-CH" noProof="0" dirty="0">
                <a:solidFill>
                  <a:prstClr val="black"/>
                </a:solidFill>
                <a:ea typeface="ＭＳ Ｐゴシック" panose="020B0600070205080204" pitchFamily="34" charset="-128"/>
              </a:rPr>
              <a:t>Bewilligungsfähigkeit von neuem Wohnraum</a:t>
            </a:r>
            <a:br>
              <a:rPr lang="de-CH" noProof="0" dirty="0">
                <a:solidFill>
                  <a:prstClr val="black"/>
                </a:solidFill>
                <a:ea typeface="ＭＳ Ｐゴシック" panose="020B0600070205080204" pitchFamily="34" charset="-128"/>
              </a:rPr>
            </a:br>
            <a:r>
              <a:rPr lang="de-CH" noProof="0" dirty="0">
                <a:solidFill>
                  <a:prstClr val="black"/>
                </a:solidFill>
                <a:ea typeface="ＭＳ Ｐゴシック" panose="020B0600070205080204" pitchFamily="34" charset="-128"/>
              </a:rPr>
              <a:t>ausserhalb der Bauzone</a:t>
            </a:r>
            <a:br>
              <a:rPr lang="de-CH" noProof="0" dirty="0">
                <a:solidFill>
                  <a:srgbClr val="FF0000"/>
                </a:solidFill>
                <a:ea typeface="ＭＳ Ｐゴシック" panose="020B0600070205080204" pitchFamily="34" charset="-128"/>
              </a:rPr>
            </a:br>
            <a:endParaRPr lang="de-CH" noProof="0" dirty="0"/>
          </a:p>
        </p:txBody>
      </p:sp>
      <p:sp>
        <p:nvSpPr>
          <p:cNvPr id="3" name="Espace réservé du numéro de diapositive 2">
            <a:extLst>
              <a:ext uri="{FF2B5EF4-FFF2-40B4-BE49-F238E27FC236}">
                <a16:creationId xmlns:a16="http://schemas.microsoft.com/office/drawing/2014/main" id="{E2E6B6CD-5AE7-EE8A-C253-85A294C12C3D}"/>
              </a:ext>
            </a:extLst>
          </p:cNvPr>
          <p:cNvSpPr>
            <a:spLocks noGrp="1"/>
          </p:cNvSpPr>
          <p:nvPr>
            <p:ph type="sldNum" sz="quarter" idx="10"/>
          </p:nvPr>
        </p:nvSpPr>
        <p:spPr/>
        <p:txBody>
          <a:bodyPr/>
          <a:lstStyle/>
          <a:p>
            <a:fld id="{C8D85A7B-7EBF-4E52-9B6E-6D1DFF479678}" type="slidenum">
              <a:rPr lang="de-CH" noProof="0" smtClean="0"/>
              <a:t>8</a:t>
            </a:fld>
            <a:endParaRPr lang="de-CH" noProof="0" dirty="0"/>
          </a:p>
        </p:txBody>
      </p:sp>
      <p:sp>
        <p:nvSpPr>
          <p:cNvPr id="4" name="Espace réservé du texte 3">
            <a:extLst>
              <a:ext uri="{FF2B5EF4-FFF2-40B4-BE49-F238E27FC236}">
                <a16:creationId xmlns:a16="http://schemas.microsoft.com/office/drawing/2014/main" id="{6E831E8C-DA4B-FC3E-710D-738DDC1FFEEF}"/>
              </a:ext>
            </a:extLst>
          </p:cNvPr>
          <p:cNvSpPr>
            <a:spLocks noGrp="1"/>
          </p:cNvSpPr>
          <p:nvPr>
            <p:ph type="body" sz="quarter" idx="12"/>
          </p:nvPr>
        </p:nvSpPr>
        <p:spPr/>
        <p:txBody>
          <a:bodyPr/>
          <a:lstStyle/>
          <a:p>
            <a:r>
              <a:rPr lang="de-CH" noProof="0" dirty="0">
                <a:ea typeface="ＭＳ Ｐゴシック" panose="020B0600070205080204" pitchFamily="34" charset="-128"/>
              </a:rPr>
              <a:t>Art. 24d Abs. 1 und 3 RPG, 42a und 43a RPV</a:t>
            </a:r>
          </a:p>
          <a:p>
            <a:endParaRPr lang="de-CH" noProof="0" dirty="0"/>
          </a:p>
        </p:txBody>
      </p:sp>
      <p:sp>
        <p:nvSpPr>
          <p:cNvPr id="5" name="Espace réservé du contenu 4">
            <a:extLst>
              <a:ext uri="{FF2B5EF4-FFF2-40B4-BE49-F238E27FC236}">
                <a16:creationId xmlns:a16="http://schemas.microsoft.com/office/drawing/2014/main" id="{104CBE57-9A04-31BF-4B60-98850131650C}"/>
              </a:ext>
            </a:extLst>
          </p:cNvPr>
          <p:cNvSpPr>
            <a:spLocks noGrp="1"/>
          </p:cNvSpPr>
          <p:nvPr>
            <p:ph idx="1"/>
          </p:nvPr>
        </p:nvSpPr>
        <p:spPr/>
        <p:txBody>
          <a:bodyPr>
            <a:normAutofit/>
          </a:bodyPr>
          <a:lstStyle/>
          <a:p>
            <a:pPr marL="431800" lvl="1" indent="-342900">
              <a:spcAft>
                <a:spcPts val="600"/>
              </a:spcAft>
              <a:buFontTx/>
              <a:buChar char="&gt;"/>
            </a:pPr>
            <a:r>
              <a:rPr lang="de-CH" noProof="0" dirty="0">
                <a:ea typeface="ＭＳ Ｐゴシック" panose="020B0600070205080204" pitchFamily="34" charset="-128"/>
              </a:rPr>
              <a:t>Landwirtschaftliche Wohnbauten, die nach dem neuen Recht (nach dem 1. Juli 1972) errichtet worden sind und nicht mehr der Zweckbestimmung der Landwirtschaftszone entsprechen</a:t>
            </a:r>
          </a:p>
          <a:p>
            <a:pPr marL="431800" lvl="1" indent="-342900">
              <a:spcAft>
                <a:spcPts val="600"/>
              </a:spcAft>
              <a:buFontTx/>
              <a:buChar char="&gt;"/>
            </a:pPr>
            <a:r>
              <a:rPr lang="de-CH" noProof="0" dirty="0">
                <a:ea typeface="ＭＳ Ｐゴシック" panose="020B0600070205080204" pitchFamily="34" charset="-128"/>
              </a:rPr>
              <a:t>Zulässige Arbeiten, die über eine Renovation hinausgehen:</a:t>
            </a:r>
          </a:p>
          <a:p>
            <a:pPr marL="812800" lvl="2" indent="-368300">
              <a:spcAft>
                <a:spcPts val="600"/>
              </a:spcAft>
              <a:buFontTx/>
              <a:buChar char="&gt;"/>
            </a:pPr>
            <a:r>
              <a:rPr lang="de-CH" noProof="0" dirty="0">
                <a:ea typeface="ＭＳ Ｐゴシック" panose="020B0600070205080204" pitchFamily="34" charset="-128"/>
              </a:rPr>
              <a:t>Erweiterung</a:t>
            </a:r>
          </a:p>
          <a:p>
            <a:pPr marL="1168400" lvl="2" indent="-355600">
              <a:spcAft>
                <a:spcPts val="600"/>
              </a:spcAft>
              <a:buFontTx/>
              <a:buChar char="&gt;"/>
            </a:pPr>
            <a:r>
              <a:rPr lang="de-CH" noProof="0" dirty="0">
                <a:ea typeface="ＭＳ Ｐゴシック" panose="020B0600070205080204" pitchFamily="34" charset="-128"/>
              </a:rPr>
              <a:t>Wenn für eine zeitgemässe Wohnnutzung oder zur energetischen Sanierung notwendig</a:t>
            </a:r>
          </a:p>
          <a:p>
            <a:pPr marL="812800" lvl="2" indent="-368300">
              <a:spcAft>
                <a:spcPts val="600"/>
              </a:spcAft>
              <a:buFontTx/>
              <a:buChar char="&gt;"/>
            </a:pPr>
            <a:r>
              <a:rPr lang="de-CH" noProof="0" dirty="0">
                <a:ea typeface="ＭＳ Ｐゴシック" panose="020B0600070205080204" pitchFamily="34" charset="-128"/>
              </a:rPr>
              <a:t>Wiederaufbau (nur nach Zerstörung durch höhere Gewalt)</a:t>
            </a:r>
          </a:p>
        </p:txBody>
      </p:sp>
    </p:spTree>
    <p:extLst>
      <p:ext uri="{BB962C8B-B14F-4D97-AF65-F5344CB8AC3E}">
        <p14:creationId xmlns:p14="http://schemas.microsoft.com/office/powerpoint/2010/main" val="643206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480D1-120F-E7BF-FA3E-4B7DBEBE284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44C2663-0918-3530-F352-7EB17B72BF97}"/>
              </a:ext>
            </a:extLst>
          </p:cNvPr>
          <p:cNvSpPr>
            <a:spLocks noGrp="1"/>
          </p:cNvSpPr>
          <p:nvPr>
            <p:ph type="title"/>
          </p:nvPr>
        </p:nvSpPr>
        <p:spPr/>
        <p:txBody>
          <a:bodyPr/>
          <a:lstStyle/>
          <a:p>
            <a:pPr marL="449263" indent="-449263">
              <a:tabLst>
                <a:tab pos="449263" algn="l"/>
              </a:tabLst>
            </a:pPr>
            <a:r>
              <a:rPr lang="de-CH" noProof="0" dirty="0">
                <a:solidFill>
                  <a:prstClr val="black"/>
                </a:solidFill>
              </a:rPr>
              <a:t>2.	</a:t>
            </a:r>
            <a:r>
              <a:rPr lang="de-CH" noProof="0" dirty="0">
                <a:solidFill>
                  <a:prstClr val="black"/>
                </a:solidFill>
                <a:ea typeface="ＭＳ Ｐゴシック" panose="020B0600070205080204" pitchFamily="34" charset="-128"/>
              </a:rPr>
              <a:t>Bewilligungsfähigkeit von neuem Wohnraum</a:t>
            </a:r>
            <a:br>
              <a:rPr lang="de-CH" noProof="0" dirty="0">
                <a:solidFill>
                  <a:prstClr val="black"/>
                </a:solidFill>
                <a:ea typeface="ＭＳ Ｐゴシック" panose="020B0600070205080204" pitchFamily="34" charset="-128"/>
              </a:rPr>
            </a:br>
            <a:r>
              <a:rPr lang="de-CH" noProof="0" dirty="0">
                <a:solidFill>
                  <a:prstClr val="black"/>
                </a:solidFill>
                <a:ea typeface="ＭＳ Ｐゴシック" panose="020B0600070205080204" pitchFamily="34" charset="-128"/>
              </a:rPr>
              <a:t>ausserhalb der Bauzone</a:t>
            </a:r>
            <a:br>
              <a:rPr lang="de-CH" noProof="0" dirty="0">
                <a:solidFill>
                  <a:srgbClr val="FF0000"/>
                </a:solidFill>
                <a:ea typeface="ＭＳ Ｐゴシック" panose="020B0600070205080204" pitchFamily="34" charset="-128"/>
              </a:rPr>
            </a:br>
            <a:endParaRPr lang="de-CH" noProof="0" dirty="0"/>
          </a:p>
        </p:txBody>
      </p:sp>
      <p:sp>
        <p:nvSpPr>
          <p:cNvPr id="3" name="Espace réservé du numéro de diapositive 2">
            <a:extLst>
              <a:ext uri="{FF2B5EF4-FFF2-40B4-BE49-F238E27FC236}">
                <a16:creationId xmlns:a16="http://schemas.microsoft.com/office/drawing/2014/main" id="{656253D5-EC29-37B9-343F-8A90A7526F92}"/>
              </a:ext>
            </a:extLst>
          </p:cNvPr>
          <p:cNvSpPr>
            <a:spLocks noGrp="1"/>
          </p:cNvSpPr>
          <p:nvPr>
            <p:ph type="sldNum" sz="quarter" idx="10"/>
          </p:nvPr>
        </p:nvSpPr>
        <p:spPr/>
        <p:txBody>
          <a:bodyPr/>
          <a:lstStyle/>
          <a:p>
            <a:fld id="{C8D85A7B-7EBF-4E52-9B6E-6D1DFF479678}" type="slidenum">
              <a:rPr lang="de-CH" noProof="0" smtClean="0"/>
              <a:t>9</a:t>
            </a:fld>
            <a:endParaRPr lang="de-CH" noProof="0" dirty="0"/>
          </a:p>
        </p:txBody>
      </p:sp>
      <p:sp>
        <p:nvSpPr>
          <p:cNvPr id="4" name="Espace réservé du texte 3">
            <a:extLst>
              <a:ext uri="{FF2B5EF4-FFF2-40B4-BE49-F238E27FC236}">
                <a16:creationId xmlns:a16="http://schemas.microsoft.com/office/drawing/2014/main" id="{68DA3584-EABF-96BC-1614-57CE13B5BC84}"/>
              </a:ext>
            </a:extLst>
          </p:cNvPr>
          <p:cNvSpPr>
            <a:spLocks noGrp="1"/>
          </p:cNvSpPr>
          <p:nvPr>
            <p:ph type="body" sz="quarter" idx="12"/>
          </p:nvPr>
        </p:nvSpPr>
        <p:spPr/>
        <p:txBody>
          <a:bodyPr/>
          <a:lstStyle/>
          <a:p>
            <a:r>
              <a:rPr lang="de-CH" noProof="0" dirty="0">
                <a:ea typeface="ＭＳ Ｐゴシック" panose="020B0600070205080204" pitchFamily="34" charset="-128"/>
              </a:rPr>
              <a:t>Art. 24d Abs. 2 und 3 RPG, 43a RPV</a:t>
            </a:r>
          </a:p>
          <a:p>
            <a:endParaRPr lang="de-CH" noProof="0" dirty="0"/>
          </a:p>
        </p:txBody>
      </p:sp>
      <p:sp>
        <p:nvSpPr>
          <p:cNvPr id="5" name="Espace réservé du contenu 4">
            <a:extLst>
              <a:ext uri="{FF2B5EF4-FFF2-40B4-BE49-F238E27FC236}">
                <a16:creationId xmlns:a16="http://schemas.microsoft.com/office/drawing/2014/main" id="{56A0BC3A-D211-9679-3FB9-10DEC79DE2BD}"/>
              </a:ext>
            </a:extLst>
          </p:cNvPr>
          <p:cNvSpPr>
            <a:spLocks noGrp="1"/>
          </p:cNvSpPr>
          <p:nvPr>
            <p:ph idx="1"/>
          </p:nvPr>
        </p:nvSpPr>
        <p:spPr/>
        <p:txBody>
          <a:bodyPr>
            <a:normAutofit/>
          </a:bodyPr>
          <a:lstStyle/>
          <a:p>
            <a:pPr marL="431800" lvl="1" indent="-342900">
              <a:spcAft>
                <a:spcPts val="600"/>
              </a:spcAft>
              <a:buFontTx/>
              <a:buChar char="&gt;"/>
            </a:pPr>
            <a:r>
              <a:rPr lang="de-CH" noProof="0" dirty="0">
                <a:ea typeface="ＭＳ Ｐゴシック" panose="020B0600070205080204" pitchFamily="34" charset="-128"/>
              </a:rPr>
              <a:t>Bauten und Anlagen, die als schützenswert anerkannt sind</a:t>
            </a:r>
          </a:p>
          <a:p>
            <a:pPr marL="812800" lvl="2" indent="-368300">
              <a:spcAft>
                <a:spcPts val="600"/>
              </a:spcAft>
              <a:buFontTx/>
              <a:buChar char="&gt;"/>
            </a:pPr>
            <a:r>
              <a:rPr lang="de-CH" noProof="0" dirty="0">
                <a:ea typeface="ＭＳ Ｐゴシック" panose="020B0600070205080204" pitchFamily="34" charset="-128"/>
              </a:rPr>
              <a:t>Durch den Kanton festzulegen</a:t>
            </a:r>
          </a:p>
          <a:p>
            <a:pPr marL="431800" lvl="1" indent="-342900">
              <a:spcAft>
                <a:spcPts val="600"/>
              </a:spcAft>
              <a:buFontTx/>
              <a:buChar char="&gt;"/>
            </a:pPr>
            <a:r>
              <a:rPr lang="de-CH" noProof="0" dirty="0">
                <a:ea typeface="ＭＳ Ｐゴシック" panose="020B0600070205080204" pitchFamily="34" charset="-128"/>
              </a:rPr>
              <a:t>Zulässige Arbeiten, die über eine Renovation hinausgehen:</a:t>
            </a:r>
          </a:p>
          <a:p>
            <a:pPr marL="812800" lvl="2" indent="-368300">
              <a:spcAft>
                <a:spcPts val="600"/>
              </a:spcAft>
              <a:buFontTx/>
              <a:buChar char="&gt;"/>
            </a:pPr>
            <a:r>
              <a:rPr lang="de-CH" noProof="0" dirty="0">
                <a:ea typeface="ＭＳ Ｐゴシック" panose="020B0600070205080204" pitchFamily="34" charset="-128"/>
              </a:rPr>
              <a:t>Umbau und Zweckänderung</a:t>
            </a:r>
          </a:p>
          <a:p>
            <a:pPr marL="431800" lvl="1" indent="-342900">
              <a:spcAft>
                <a:spcPts val="600"/>
              </a:spcAft>
              <a:buFontTx/>
              <a:buChar char="&gt;"/>
            </a:pPr>
            <a:r>
              <a:rPr lang="de-CH" noProof="0" dirty="0">
                <a:ea typeface="ＭＳ Ｐゴシック" panose="020B0600070205080204" pitchFamily="34" charset="-128"/>
              </a:rPr>
              <a:t>Strenge Kriterien, im Besonderen</a:t>
            </a:r>
          </a:p>
          <a:p>
            <a:pPr marL="812800" lvl="2" indent="-368300">
              <a:spcAft>
                <a:spcPts val="600"/>
              </a:spcAft>
              <a:buFontTx/>
              <a:buChar char="&gt;"/>
            </a:pPr>
            <a:r>
              <a:rPr lang="de-CH" noProof="0" dirty="0">
                <a:ea typeface="ＭＳ Ｐゴシック" panose="020B0600070205080204" pitchFamily="34" charset="-128"/>
              </a:rPr>
              <a:t>Die dauernde Erhaltung der Baute kann nicht anders sichergestellt werden</a:t>
            </a:r>
            <a:br>
              <a:rPr lang="de-CH" noProof="0" dirty="0">
                <a:ea typeface="ＭＳ Ｐゴシック" panose="020B0600070205080204" pitchFamily="34" charset="-128"/>
              </a:rPr>
            </a:br>
            <a:r>
              <a:rPr lang="de-CH" noProof="0" dirty="0">
                <a:ea typeface="ＭＳ Ｐゴシック" panose="020B0600070205080204" pitchFamily="34" charset="-128"/>
              </a:rPr>
              <a:t>(Art. 24d Abs. 2 Bst. b RPG)</a:t>
            </a:r>
          </a:p>
        </p:txBody>
      </p:sp>
    </p:spTree>
    <p:extLst>
      <p:ext uri="{BB962C8B-B14F-4D97-AF65-F5344CB8AC3E}">
        <p14:creationId xmlns:p14="http://schemas.microsoft.com/office/powerpoint/2010/main" val="3430426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641FF-C4CA-E66F-E17E-E8EAB5F6E3B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9D21FCF-CD5B-89DA-BEB1-D9D39472AC39}"/>
              </a:ext>
            </a:extLst>
          </p:cNvPr>
          <p:cNvSpPr>
            <a:spLocks noGrp="1"/>
          </p:cNvSpPr>
          <p:nvPr>
            <p:ph type="title"/>
          </p:nvPr>
        </p:nvSpPr>
        <p:spPr/>
        <p:txBody>
          <a:bodyPr/>
          <a:lstStyle/>
          <a:p>
            <a:pPr marL="449263" indent="-449263">
              <a:tabLst>
                <a:tab pos="449263" algn="l"/>
              </a:tabLst>
            </a:pPr>
            <a:r>
              <a:rPr lang="de-CH" dirty="0">
                <a:ea typeface="ＭＳ Ｐゴシック" panose="020B0600070205080204" pitchFamily="34" charset="-128"/>
              </a:rPr>
              <a:t>3</a:t>
            </a:r>
            <a:r>
              <a:rPr lang="de-CH" noProof="0" dirty="0">
                <a:ea typeface="ＭＳ Ｐゴシック" panose="020B0600070205080204" pitchFamily="34" charset="-128"/>
              </a:rPr>
              <a:t>.	Entstehung des RPG 2</a:t>
            </a:r>
            <a:br>
              <a:rPr lang="de-CH" noProof="0" dirty="0">
                <a:solidFill>
                  <a:srgbClr val="FF0000"/>
                </a:solidFill>
                <a:ea typeface="ＭＳ Ｐゴシック" panose="020B0600070205080204" pitchFamily="34" charset="-128"/>
              </a:rPr>
            </a:br>
            <a:endParaRPr lang="de-CH" noProof="0" dirty="0"/>
          </a:p>
        </p:txBody>
      </p:sp>
      <p:sp>
        <p:nvSpPr>
          <p:cNvPr id="3" name="Espace réservé du numéro de diapositive 2">
            <a:extLst>
              <a:ext uri="{FF2B5EF4-FFF2-40B4-BE49-F238E27FC236}">
                <a16:creationId xmlns:a16="http://schemas.microsoft.com/office/drawing/2014/main" id="{78421B87-0A7B-99A6-CE8D-C6C7C4689F8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D85A7B-7EBF-4E52-9B6E-6D1DFF479678}" type="slidenum">
              <a:rPr kumimoji="0" lang="de-CH" sz="1000" b="0" i="0" u="none" strike="noStrike" kern="1200" cap="none" spc="0" normalizeH="0" baseline="0" noProof="0" smtClean="0">
                <a:ln>
                  <a:noFill/>
                </a:ln>
                <a:solidFill>
                  <a:prstClr val="black"/>
                </a:solidFill>
                <a:effectLst/>
                <a:uLnTx/>
                <a:uFillTx/>
                <a:latin typeface="Arial"/>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de-CH" sz="1000" b="0" i="0" u="none" strike="noStrike" kern="1200" cap="none" spc="0" normalizeH="0" baseline="0" noProof="0" dirty="0">
              <a:ln>
                <a:noFill/>
              </a:ln>
              <a:solidFill>
                <a:prstClr val="black"/>
              </a:solidFill>
              <a:effectLst/>
              <a:uLnTx/>
              <a:uFillTx/>
              <a:latin typeface="Arial"/>
              <a:ea typeface="+mn-ea"/>
              <a:cs typeface="Arial" pitchFamily="34" charset="0"/>
            </a:endParaRPr>
          </a:p>
        </p:txBody>
      </p:sp>
      <p:sp>
        <p:nvSpPr>
          <p:cNvPr id="4" name="Espace réservé du texte 3">
            <a:extLst>
              <a:ext uri="{FF2B5EF4-FFF2-40B4-BE49-F238E27FC236}">
                <a16:creationId xmlns:a16="http://schemas.microsoft.com/office/drawing/2014/main" id="{CCA257B1-C050-4FFD-6BFF-8668B3500ED1}"/>
              </a:ext>
            </a:extLst>
          </p:cNvPr>
          <p:cNvSpPr>
            <a:spLocks noGrp="1"/>
          </p:cNvSpPr>
          <p:nvPr>
            <p:ph type="body" sz="quarter" idx="12"/>
          </p:nvPr>
        </p:nvSpPr>
        <p:spPr/>
        <p:txBody>
          <a:bodyPr/>
          <a:lstStyle/>
          <a:p>
            <a:r>
              <a:rPr lang="de-CH" noProof="0" dirty="0">
                <a:ea typeface="ＭＳ Ｐゴシック" panose="020B0600070205080204" pitchFamily="34" charset="-128"/>
              </a:rPr>
              <a:t>Verlauf der Gesetzgebungsarbeiten</a:t>
            </a:r>
          </a:p>
          <a:p>
            <a:endParaRPr lang="de-CH" noProof="0" dirty="0"/>
          </a:p>
        </p:txBody>
      </p:sp>
      <p:sp>
        <p:nvSpPr>
          <p:cNvPr id="5" name="Espace réservé du contenu 4">
            <a:extLst>
              <a:ext uri="{FF2B5EF4-FFF2-40B4-BE49-F238E27FC236}">
                <a16:creationId xmlns:a16="http://schemas.microsoft.com/office/drawing/2014/main" id="{44BFEEAF-0B35-39E0-271C-1C390B494C23}"/>
              </a:ext>
            </a:extLst>
          </p:cNvPr>
          <p:cNvSpPr>
            <a:spLocks noGrp="1"/>
          </p:cNvSpPr>
          <p:nvPr>
            <p:ph idx="1"/>
          </p:nvPr>
        </p:nvSpPr>
        <p:spPr/>
        <p:txBody>
          <a:bodyPr>
            <a:noAutofit/>
          </a:bodyPr>
          <a:lstStyle/>
          <a:p>
            <a:pPr marL="431800" lvl="1" indent="-342900">
              <a:buFontTx/>
              <a:buChar char="&gt;"/>
            </a:pPr>
            <a:r>
              <a:rPr lang="de-CH" sz="1500" b="1" noProof="0" dirty="0">
                <a:ea typeface="ＭＳ Ｐゴシック" panose="020B0600070205080204" pitchFamily="34" charset="-128"/>
              </a:rPr>
              <a:t>2018:</a:t>
            </a:r>
            <a:r>
              <a:rPr lang="de-CH" sz="1500" noProof="0" dirty="0">
                <a:ea typeface="ＭＳ Ｐゴシック" panose="020B0600070205080204" pitchFamily="34" charset="-128"/>
              </a:rPr>
              <a:t> Entwurf des Bundesrats zur zweiten Etappe der Revision des RPG</a:t>
            </a:r>
          </a:p>
          <a:p>
            <a:pPr marL="812800" lvl="2" indent="-368300">
              <a:buFontTx/>
              <a:buChar char="&gt;"/>
            </a:pPr>
            <a:r>
              <a:rPr lang="de-CH" sz="1500" dirty="0">
                <a:ea typeface="ＭＳ Ｐゴシック" panose="020B0600070205080204" pitchFamily="34" charset="-128"/>
              </a:rPr>
              <a:t>Zwei getrennte Planungs- und Ausgleichsinstrumente: Gebietsansatz und Objektansatz</a:t>
            </a:r>
          </a:p>
          <a:p>
            <a:pPr marL="1168400" lvl="2" indent="-355600">
              <a:spcAft>
                <a:spcPts val="600"/>
              </a:spcAft>
              <a:buFontTx/>
              <a:buChar char="&gt;"/>
            </a:pPr>
            <a:r>
              <a:rPr lang="de-CH" sz="1500" dirty="0">
                <a:ea typeface="ＭＳ Ｐゴシック" panose="020B0600070205080204" pitchFamily="34" charset="-128"/>
              </a:rPr>
              <a:t>Der Objektansatz war für Massnahmen hinsichtlich bestimmter, vom Kanton festzulegender Gebäudearten vorgesehen, die im Rahmen von Baubewilligungen behandelt wurden. Er sollte es ermöglichen, Änderungen direkt auf der Ebene einzelner Gebäude zu bewilligen, sofern ein quantitativer Ausgleich oder eine landschaftliche Aufwertung erfolgte</a:t>
            </a:r>
          </a:p>
          <a:p>
            <a:pPr marL="431800" lvl="1" indent="-342900">
              <a:spcAft>
                <a:spcPts val="600"/>
              </a:spcAft>
              <a:buFontTx/>
              <a:buChar char="&gt;"/>
            </a:pPr>
            <a:r>
              <a:rPr lang="de-CH" sz="1500" b="1" dirty="0">
                <a:ea typeface="ＭＳ Ｐゴシック" panose="020B0600070205080204" pitchFamily="34" charset="-128"/>
              </a:rPr>
              <a:t>2019: </a:t>
            </a:r>
            <a:r>
              <a:rPr lang="de-CH" sz="1500" dirty="0">
                <a:ea typeface="ＭＳ Ｐゴシック" panose="020B0600070205080204" pitchFamily="34" charset="-128"/>
              </a:rPr>
              <a:t>Weigerung des Nationalrats, auf diesen Entwurf einzutreten</a:t>
            </a:r>
          </a:p>
          <a:p>
            <a:pPr marL="431800" lvl="1" indent="-342900">
              <a:spcAft>
                <a:spcPts val="600"/>
              </a:spcAft>
              <a:buFontTx/>
              <a:buChar char="&gt;"/>
            </a:pPr>
            <a:r>
              <a:rPr lang="de-CH" sz="1500" b="1" dirty="0">
                <a:ea typeface="ＭＳ Ｐゴシック" panose="020B0600070205080204" pitchFamily="34" charset="-128"/>
              </a:rPr>
              <a:t>2020:</a:t>
            </a:r>
            <a:r>
              <a:rPr lang="de-CH" sz="1500" dirty="0">
                <a:ea typeface="ＭＳ Ｐゴシック" panose="020B0600070205080204" pitchFamily="34" charset="-128"/>
              </a:rPr>
              <a:t> Einreichung der eidgenössischen Volksinitiative "Gegen die Verbauung unserer Landschaft, 'Landschaftsinitiative'"</a:t>
            </a:r>
          </a:p>
          <a:p>
            <a:pPr marL="431800" lvl="1" indent="-342900">
              <a:buFontTx/>
              <a:buChar char="&gt;"/>
            </a:pPr>
            <a:r>
              <a:rPr lang="de-CH" sz="1500" b="1" dirty="0">
                <a:ea typeface="ＭＳ Ｐゴシック" panose="020B0600070205080204" pitchFamily="34" charset="-128"/>
              </a:rPr>
              <a:t>2020–2022:</a:t>
            </a:r>
            <a:r>
              <a:rPr lang="de-CH" sz="1500" dirty="0">
                <a:ea typeface="ＭＳ Ｐゴシック" panose="020B0600070205080204" pitchFamily="34" charset="-128"/>
              </a:rPr>
              <a:t> Überarbeitung des Entwurfs des Bundesrats und Ausarbeitung eines Gegenentwurfs zur Landschaftsinitiative durch die Kommission für Umwelt, Raumplanung und Energie des Ständerats</a:t>
            </a:r>
          </a:p>
          <a:p>
            <a:pPr marL="812800" lvl="2" indent="-368300">
              <a:buFontTx/>
              <a:buChar char="&gt;"/>
            </a:pPr>
            <a:r>
              <a:rPr lang="de-CH" sz="1500" dirty="0">
                <a:ea typeface="ＭＳ Ｐゴシック" panose="020B0600070205080204" pitchFamily="34" charset="-128"/>
              </a:rPr>
              <a:t>Streichung verschiedener Elemente des Entwurfs des Bundesrats, die in der Eintretensdebatte im Nationalrat kritisiert worden waren, unter anderem des Objektansatzes</a:t>
            </a:r>
          </a:p>
          <a:p>
            <a:pPr marL="812800" lvl="2" indent="-368300">
              <a:spcAft>
                <a:spcPts val="600"/>
              </a:spcAft>
              <a:buFontTx/>
              <a:buChar char="&gt;"/>
            </a:pPr>
            <a:r>
              <a:rPr lang="de-CH" sz="1500" dirty="0">
                <a:ea typeface="ＭＳ Ｐゴシック" panose="020B0600070205080204" pitchFamily="34" charset="-128"/>
              </a:rPr>
              <a:t>Aufnahme des Stabilisierungsziels als Gegenvorschlag zur Landschaftsinitiative</a:t>
            </a:r>
          </a:p>
          <a:p>
            <a:pPr marL="431800" lvl="1" indent="-342900">
              <a:spcAft>
                <a:spcPts val="600"/>
              </a:spcAft>
              <a:buFontTx/>
              <a:buChar char="&gt;"/>
            </a:pPr>
            <a:r>
              <a:rPr lang="de-CH" sz="1500" b="1" dirty="0">
                <a:ea typeface="ＭＳ Ｐゴシック" panose="020B0600070205080204" pitchFamily="34" charset="-128"/>
              </a:rPr>
              <a:t>2023:</a:t>
            </a:r>
            <a:r>
              <a:rPr lang="de-CH" sz="1500" dirty="0">
                <a:ea typeface="ＭＳ Ｐゴシック" panose="020B0600070205080204" pitchFamily="34" charset="-128"/>
              </a:rPr>
              <a:t> Die eidgenössischen Räte haben diesen Entwurf verabschiedet</a:t>
            </a:r>
          </a:p>
        </p:txBody>
      </p:sp>
    </p:spTree>
    <p:extLst>
      <p:ext uri="{BB962C8B-B14F-4D97-AF65-F5344CB8AC3E}">
        <p14:creationId xmlns:p14="http://schemas.microsoft.com/office/powerpoint/2010/main" val="4233707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76396-F207-84CD-F174-BAF700A74C5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C38E6B7-C3F3-807D-7E00-C810724562BA}"/>
              </a:ext>
            </a:extLst>
          </p:cNvPr>
          <p:cNvSpPr>
            <a:spLocks noGrp="1"/>
          </p:cNvSpPr>
          <p:nvPr>
            <p:ph type="title"/>
          </p:nvPr>
        </p:nvSpPr>
        <p:spPr/>
        <p:txBody>
          <a:bodyPr/>
          <a:lstStyle/>
          <a:p>
            <a:pPr marL="444500" indent="-444500">
              <a:tabLst>
                <a:tab pos="444500" algn="l"/>
              </a:tabLst>
            </a:pPr>
            <a:r>
              <a:rPr lang="de-CH" dirty="0">
                <a:solidFill>
                  <a:prstClr val="black"/>
                </a:solidFill>
              </a:rPr>
              <a:t>4</a:t>
            </a:r>
            <a:r>
              <a:rPr lang="de-CH" noProof="0" dirty="0">
                <a:solidFill>
                  <a:prstClr val="black"/>
                </a:solidFill>
              </a:rPr>
              <a:t>.	</a:t>
            </a:r>
            <a:r>
              <a:rPr lang="de-CH" noProof="0" dirty="0">
                <a:solidFill>
                  <a:prstClr val="black"/>
                </a:solidFill>
                <a:ea typeface="ＭＳ Ｐゴシック" panose="020B0600070205080204" pitchFamily="34" charset="-128"/>
              </a:rPr>
              <a:t>Neuheiten von RPG 2</a:t>
            </a:r>
            <a:br>
              <a:rPr kumimoji="0" lang="de-CH" sz="3200" b="1" i="0" u="none" strike="noStrike" kern="1200" cap="none" spc="0" normalizeH="0" baseline="0" noProof="0" dirty="0">
                <a:ln>
                  <a:noFill/>
                </a:ln>
                <a:solidFill>
                  <a:prstClr val="black"/>
                </a:solidFill>
                <a:effectLst/>
                <a:uLnTx/>
                <a:uFillTx/>
                <a:latin typeface="Arial"/>
                <a:ea typeface="ＭＳ Ｐゴシック" panose="020B0600070205080204" pitchFamily="34" charset="-128"/>
                <a:cs typeface="Arial" pitchFamily="34" charset="0"/>
              </a:rPr>
            </a:br>
            <a:br>
              <a:rPr lang="de-CH" noProof="0" dirty="0">
                <a:solidFill>
                  <a:srgbClr val="FF0000"/>
                </a:solidFill>
                <a:ea typeface="ＭＳ Ｐゴシック" panose="020B0600070205080204" pitchFamily="34" charset="-128"/>
              </a:rPr>
            </a:br>
            <a:endParaRPr lang="de-CH" noProof="0" dirty="0"/>
          </a:p>
        </p:txBody>
      </p:sp>
      <p:sp>
        <p:nvSpPr>
          <p:cNvPr id="3" name="Espace réservé du numéro de diapositive 2">
            <a:extLst>
              <a:ext uri="{FF2B5EF4-FFF2-40B4-BE49-F238E27FC236}">
                <a16:creationId xmlns:a16="http://schemas.microsoft.com/office/drawing/2014/main" id="{C72042BE-4D35-4FD4-CD80-725B8967A22E}"/>
              </a:ext>
            </a:extLst>
          </p:cNvPr>
          <p:cNvSpPr>
            <a:spLocks noGrp="1"/>
          </p:cNvSpPr>
          <p:nvPr>
            <p:ph type="sldNum" sz="quarter" idx="10"/>
          </p:nvPr>
        </p:nvSpPr>
        <p:spPr/>
        <p:txBody>
          <a:bodyPr/>
          <a:lstStyle/>
          <a:p>
            <a:fld id="{C8D85A7B-7EBF-4E52-9B6E-6D1DFF479678}" type="slidenum">
              <a:rPr lang="de-CH" noProof="0" smtClean="0"/>
              <a:t>11</a:t>
            </a:fld>
            <a:endParaRPr lang="de-CH" noProof="0" dirty="0"/>
          </a:p>
        </p:txBody>
      </p:sp>
      <p:sp>
        <p:nvSpPr>
          <p:cNvPr id="4" name="Espace réservé du texte 3">
            <a:extLst>
              <a:ext uri="{FF2B5EF4-FFF2-40B4-BE49-F238E27FC236}">
                <a16:creationId xmlns:a16="http://schemas.microsoft.com/office/drawing/2014/main" id="{F27C756D-521B-81A0-09EA-761697D0BD54}"/>
              </a:ext>
            </a:extLst>
          </p:cNvPr>
          <p:cNvSpPr>
            <a:spLocks noGrp="1"/>
          </p:cNvSpPr>
          <p:nvPr>
            <p:ph type="body" sz="quarter" idx="12"/>
          </p:nvPr>
        </p:nvSpPr>
        <p:spPr/>
        <p:txBody>
          <a:bodyPr/>
          <a:lstStyle/>
          <a:p>
            <a:r>
              <a:rPr lang="de-CH" noProof="0" dirty="0">
                <a:ea typeface="ＭＳ Ｐゴシック" panose="020B0600070205080204" pitchFamily="34" charset="-128"/>
              </a:rPr>
              <a:t>Stabilisierungsprinzip</a:t>
            </a:r>
          </a:p>
          <a:p>
            <a:endParaRPr lang="de-CH" noProof="0" dirty="0"/>
          </a:p>
        </p:txBody>
      </p:sp>
      <p:sp>
        <p:nvSpPr>
          <p:cNvPr id="5" name="Espace réservé du contenu 4">
            <a:extLst>
              <a:ext uri="{FF2B5EF4-FFF2-40B4-BE49-F238E27FC236}">
                <a16:creationId xmlns:a16="http://schemas.microsoft.com/office/drawing/2014/main" id="{45796279-C8E4-62A5-1D58-E8B60AC1BF82}"/>
              </a:ext>
            </a:extLst>
          </p:cNvPr>
          <p:cNvSpPr>
            <a:spLocks noGrp="1"/>
          </p:cNvSpPr>
          <p:nvPr>
            <p:ph idx="1"/>
          </p:nvPr>
        </p:nvSpPr>
        <p:spPr/>
        <p:txBody>
          <a:bodyPr>
            <a:normAutofit fontScale="85000" lnSpcReduction="20000"/>
          </a:bodyPr>
          <a:lstStyle/>
          <a:p>
            <a:pPr marL="431800" lvl="1" indent="-342900">
              <a:spcAft>
                <a:spcPts val="600"/>
              </a:spcAft>
              <a:buFontTx/>
              <a:buChar char="&gt;"/>
            </a:pPr>
            <a:r>
              <a:rPr lang="de-CH" noProof="0" dirty="0">
                <a:ea typeface="ＭＳ Ｐゴシック" panose="020B0600070205080204" pitchFamily="34" charset="-128"/>
              </a:rPr>
              <a:t>Die Gebäude und die Versiegelung der Flächen ausserhalb der Bauzone müssen stabil bleiben oder sogar reduziert werden</a:t>
            </a:r>
          </a:p>
          <a:p>
            <a:pPr marL="812800" lvl="2" indent="-368300">
              <a:spcAft>
                <a:spcPts val="600"/>
              </a:spcAft>
              <a:buFontTx/>
              <a:buChar char="&gt;"/>
            </a:pPr>
            <a:r>
              <a:rPr lang="de-CH" noProof="0" dirty="0">
                <a:ea typeface="ＭＳ Ｐゴシック" panose="020B0600070205080204" pitchFamily="34" charset="-128"/>
              </a:rPr>
              <a:t>Stichtag: 29. September 2023</a:t>
            </a:r>
          </a:p>
          <a:p>
            <a:pPr marL="812800" lvl="2" indent="-368300">
              <a:spcAft>
                <a:spcPts val="600"/>
              </a:spcAft>
              <a:buFontTx/>
              <a:buChar char="&gt;"/>
            </a:pPr>
            <a:r>
              <a:rPr lang="de-CH" noProof="0" dirty="0">
                <a:ea typeface="ＭＳ Ｐゴシック" panose="020B0600070205080204" pitchFamily="34" charset="-128"/>
              </a:rPr>
              <a:t>Vom Bund für den Kanton Freiburg festgelegte Referenzwerte</a:t>
            </a:r>
          </a:p>
          <a:p>
            <a:pPr marL="1168400" lvl="2" indent="-355600">
              <a:spcAft>
                <a:spcPts val="600"/>
              </a:spcAft>
              <a:buFontTx/>
              <a:buChar char="&gt;"/>
            </a:pPr>
            <a:r>
              <a:rPr lang="de-CH" noProof="0" dirty="0">
                <a:ea typeface="ＭＳ Ｐゴシック" panose="020B0600070205080204" pitchFamily="34" charset="-128"/>
              </a:rPr>
              <a:t>Anzahl der Gebäude: 32'856</a:t>
            </a:r>
          </a:p>
          <a:p>
            <a:pPr marL="1168400" lvl="2" indent="-355600">
              <a:spcAft>
                <a:spcPts val="600"/>
              </a:spcAft>
              <a:buFontTx/>
              <a:buChar char="&gt;"/>
            </a:pPr>
            <a:r>
              <a:rPr lang="de-CH" noProof="0" dirty="0">
                <a:ea typeface="ＭＳ Ｐゴシック" panose="020B0600070205080204" pitchFamily="34" charset="-128"/>
              </a:rPr>
              <a:t>Versiegelung: 1'924 ha</a:t>
            </a:r>
          </a:p>
          <a:p>
            <a:pPr marL="812800" lvl="2" indent="-368300">
              <a:spcAft>
                <a:spcPts val="600"/>
              </a:spcAft>
              <a:buFontTx/>
              <a:buChar char="&gt;"/>
            </a:pPr>
            <a:r>
              <a:rPr lang="de-CH" noProof="0" dirty="0">
                <a:ea typeface="ＭＳ Ｐゴシック" panose="020B0600070205080204" pitchFamily="34" charset="-128"/>
              </a:rPr>
              <a:t>Stabilisierungsziel: ≤ 2 % der Referenzwerte (RPV)</a:t>
            </a:r>
          </a:p>
          <a:p>
            <a:pPr marL="1168400" lvl="2" indent="-355600">
              <a:spcAft>
                <a:spcPts val="600"/>
              </a:spcAft>
              <a:buFontTx/>
              <a:buChar char="&gt;"/>
            </a:pPr>
            <a:r>
              <a:rPr lang="de-CH" noProof="0" dirty="0">
                <a:ea typeface="ＭＳ Ｐゴシック" panose="020B0600070205080204" pitchFamily="34" charset="-128"/>
              </a:rPr>
              <a:t>Anzahl der Gebäude: +657</a:t>
            </a:r>
          </a:p>
          <a:p>
            <a:pPr marL="1168400" lvl="2" indent="-355600">
              <a:spcAft>
                <a:spcPts val="600"/>
              </a:spcAft>
              <a:buFontTx/>
              <a:buChar char="&gt;"/>
            </a:pPr>
            <a:r>
              <a:rPr lang="de-CH" noProof="0" dirty="0">
                <a:ea typeface="ＭＳ Ｐゴシック" panose="020B0600070205080204" pitchFamily="34" charset="-128"/>
              </a:rPr>
              <a:t>Versiegelung: +38 ha</a:t>
            </a:r>
          </a:p>
          <a:p>
            <a:pPr marL="431800" lvl="1" indent="-342900">
              <a:spcAft>
                <a:spcPts val="600"/>
              </a:spcAft>
              <a:buFontTx/>
              <a:buChar char="&gt;"/>
            </a:pPr>
            <a:r>
              <a:rPr lang="de-CH" noProof="0" dirty="0">
                <a:ea typeface="ＭＳ Ｐゴシック" panose="020B0600070205080204" pitchFamily="34" charset="-128"/>
              </a:rPr>
              <a:t>Der kantonale Richtplan muss durch ein Stabilisierungskonzept ergänzt werden</a:t>
            </a:r>
          </a:p>
          <a:p>
            <a:pPr marL="431800" lvl="1" indent="-342900">
              <a:spcAft>
                <a:spcPts val="600"/>
              </a:spcAft>
              <a:buFontTx/>
              <a:buChar char="&gt;"/>
            </a:pPr>
            <a:r>
              <a:rPr lang="de-CH" noProof="0" dirty="0">
                <a:ea typeface="ＭＳ Ｐゴシック" panose="020B0600070205080204" pitchFamily="34" charset="-128"/>
              </a:rPr>
              <a:t>Gewährung einer Prämie an die Eigentümer entsprechend den Kosten der durchgeführten Abbrucharbeiten</a:t>
            </a:r>
          </a:p>
          <a:p>
            <a:pPr marL="0" indent="0">
              <a:buNone/>
            </a:pPr>
            <a:endParaRPr lang="de-CH" noProof="0" dirty="0">
              <a:ea typeface="ＭＳ Ｐゴシック" panose="020B0600070205080204" pitchFamily="34" charset="-128"/>
            </a:endParaRPr>
          </a:p>
          <a:p>
            <a:pPr marL="0" indent="0">
              <a:buNone/>
            </a:pPr>
            <a:endParaRPr lang="de-CH" noProof="0" dirty="0">
              <a:ea typeface="ＭＳ Ｐゴシック" panose="020B0600070205080204" pitchFamily="34" charset="-128"/>
            </a:endParaRPr>
          </a:p>
        </p:txBody>
      </p:sp>
    </p:spTree>
    <p:extLst>
      <p:ext uri="{BB962C8B-B14F-4D97-AF65-F5344CB8AC3E}">
        <p14:creationId xmlns:p14="http://schemas.microsoft.com/office/powerpoint/2010/main" val="1568126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29C84-46AA-D23B-4407-F55C53BCF8E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49E2270-54E3-703D-F770-8EB30B47D51D}"/>
              </a:ext>
            </a:extLst>
          </p:cNvPr>
          <p:cNvSpPr>
            <a:spLocks noGrp="1"/>
          </p:cNvSpPr>
          <p:nvPr>
            <p:ph type="title"/>
          </p:nvPr>
        </p:nvSpPr>
        <p:spPr/>
        <p:txBody>
          <a:bodyPr/>
          <a:lstStyle/>
          <a:p>
            <a:pPr>
              <a:tabLst>
                <a:tab pos="449263" algn="l"/>
              </a:tabLst>
            </a:pPr>
            <a:r>
              <a:rPr lang="de-CH" dirty="0">
                <a:solidFill>
                  <a:prstClr val="black"/>
                </a:solidFill>
                <a:latin typeface="Arial"/>
              </a:rPr>
              <a:t>4</a:t>
            </a:r>
            <a:r>
              <a:rPr kumimoji="0" lang="de-CH" sz="3200" b="1" i="0" u="none" strike="noStrike" kern="1200" cap="none" spc="0" normalizeH="0" baseline="0" noProof="0" dirty="0">
                <a:ln>
                  <a:noFill/>
                </a:ln>
                <a:solidFill>
                  <a:prstClr val="black"/>
                </a:solidFill>
                <a:effectLst/>
                <a:uLnTx/>
                <a:uFillTx/>
                <a:latin typeface="Arial"/>
                <a:ea typeface="+mj-ea"/>
                <a:cs typeface="Arial" pitchFamily="34" charset="0"/>
              </a:rPr>
              <a:t>.	</a:t>
            </a:r>
            <a:r>
              <a:rPr kumimoji="0" lang="de-CH" sz="3200" b="1" i="0" u="none" strike="noStrike" kern="1200" cap="none" spc="0" normalizeH="0" baseline="0" noProof="0" dirty="0">
                <a:ln>
                  <a:noFill/>
                </a:ln>
                <a:solidFill>
                  <a:prstClr val="black"/>
                </a:solidFill>
                <a:effectLst/>
                <a:uLnTx/>
                <a:uFillTx/>
                <a:latin typeface="Arial"/>
                <a:ea typeface="ＭＳ Ｐゴシック" panose="020B0600070205080204" pitchFamily="34" charset="-128"/>
                <a:cs typeface="Arial" pitchFamily="34" charset="0"/>
              </a:rPr>
              <a:t>Neuheiten von RPG 2</a:t>
            </a:r>
            <a:br>
              <a:rPr kumimoji="0" lang="de-CH" sz="3200" b="1" i="0" u="none" strike="noStrike" kern="1200" cap="none" spc="0" normalizeH="0" baseline="0" noProof="0" dirty="0">
                <a:ln>
                  <a:noFill/>
                </a:ln>
                <a:solidFill>
                  <a:prstClr val="black"/>
                </a:solidFill>
                <a:effectLst/>
                <a:uLnTx/>
                <a:uFillTx/>
                <a:latin typeface="Arial"/>
                <a:ea typeface="ＭＳ Ｐゴシック" panose="020B0600070205080204" pitchFamily="34" charset="-128"/>
                <a:cs typeface="Arial" pitchFamily="34" charset="0"/>
              </a:rPr>
            </a:br>
            <a:br>
              <a:rPr kumimoji="0" lang="de-CH" sz="3200" b="1" i="0" u="none" strike="noStrike" kern="1200" cap="none" spc="0" normalizeH="0" baseline="0" noProof="0" dirty="0">
                <a:ln>
                  <a:noFill/>
                </a:ln>
                <a:solidFill>
                  <a:srgbClr val="FF0000"/>
                </a:solidFill>
                <a:effectLst/>
                <a:uLnTx/>
                <a:uFillTx/>
                <a:latin typeface="Arial"/>
                <a:ea typeface="ＭＳ Ｐゴシック" panose="020B0600070205080204" pitchFamily="34" charset="-128"/>
                <a:cs typeface="Arial" pitchFamily="34" charset="0"/>
              </a:rPr>
            </a:br>
            <a:endParaRPr lang="de-CH" noProof="0" dirty="0"/>
          </a:p>
        </p:txBody>
      </p:sp>
      <p:sp>
        <p:nvSpPr>
          <p:cNvPr id="3" name="Espace réservé du numéro de diapositive 2">
            <a:extLst>
              <a:ext uri="{FF2B5EF4-FFF2-40B4-BE49-F238E27FC236}">
                <a16:creationId xmlns:a16="http://schemas.microsoft.com/office/drawing/2014/main" id="{7612CC99-3282-5C32-37A4-FB580CA6C72D}"/>
              </a:ext>
            </a:extLst>
          </p:cNvPr>
          <p:cNvSpPr>
            <a:spLocks noGrp="1"/>
          </p:cNvSpPr>
          <p:nvPr>
            <p:ph type="sldNum" sz="quarter" idx="10"/>
          </p:nvPr>
        </p:nvSpPr>
        <p:spPr/>
        <p:txBody>
          <a:bodyPr/>
          <a:lstStyle/>
          <a:p>
            <a:fld id="{C8D85A7B-7EBF-4E52-9B6E-6D1DFF479678}" type="slidenum">
              <a:rPr lang="de-CH" noProof="0" smtClean="0"/>
              <a:t>12</a:t>
            </a:fld>
            <a:endParaRPr lang="de-CH" noProof="0" dirty="0"/>
          </a:p>
        </p:txBody>
      </p:sp>
      <p:sp>
        <p:nvSpPr>
          <p:cNvPr id="4" name="Espace réservé du texte 3">
            <a:extLst>
              <a:ext uri="{FF2B5EF4-FFF2-40B4-BE49-F238E27FC236}">
                <a16:creationId xmlns:a16="http://schemas.microsoft.com/office/drawing/2014/main" id="{38564B0D-485E-6164-9963-86B1FBB6C775}"/>
              </a:ext>
            </a:extLst>
          </p:cNvPr>
          <p:cNvSpPr>
            <a:spLocks noGrp="1"/>
          </p:cNvSpPr>
          <p:nvPr>
            <p:ph type="body" sz="quarter" idx="12"/>
          </p:nvPr>
        </p:nvSpPr>
        <p:spPr/>
        <p:txBody>
          <a:bodyPr/>
          <a:lstStyle/>
          <a:p>
            <a:r>
              <a:rPr lang="de-CH" noProof="0" dirty="0">
                <a:ea typeface="ＭＳ Ｐゴシック" panose="020B0600070205080204" pitchFamily="34" charset="-128"/>
              </a:rPr>
              <a:t>Gebietsansatz</a:t>
            </a:r>
          </a:p>
          <a:p>
            <a:endParaRPr lang="de-CH" noProof="0" dirty="0"/>
          </a:p>
        </p:txBody>
      </p:sp>
      <p:sp>
        <p:nvSpPr>
          <p:cNvPr id="5" name="Espace réservé du contenu 4">
            <a:extLst>
              <a:ext uri="{FF2B5EF4-FFF2-40B4-BE49-F238E27FC236}">
                <a16:creationId xmlns:a16="http://schemas.microsoft.com/office/drawing/2014/main" id="{FC357923-8A69-D4C2-58C1-EF0F115F0D9D}"/>
              </a:ext>
            </a:extLst>
          </p:cNvPr>
          <p:cNvSpPr>
            <a:spLocks noGrp="1"/>
          </p:cNvSpPr>
          <p:nvPr>
            <p:ph idx="1"/>
          </p:nvPr>
        </p:nvSpPr>
        <p:spPr/>
        <p:txBody>
          <a:bodyPr>
            <a:normAutofit/>
          </a:bodyPr>
          <a:lstStyle/>
          <a:p>
            <a:pPr marL="431800" lvl="1" indent="-342900">
              <a:spcAft>
                <a:spcPts val="600"/>
              </a:spcAft>
              <a:buFontTx/>
              <a:buChar char="&gt;"/>
            </a:pPr>
            <a:r>
              <a:rPr lang="de-CH" noProof="0" dirty="0">
                <a:ea typeface="ＭＳ Ｐゴシック" panose="020B0600070205080204" pitchFamily="34" charset="-128"/>
              </a:rPr>
              <a:t>Ermöglicht in festgelegten Perimetern ausserhalb der Bauzone bestimmte, nicht standortgebundene Nutzungen, unter der Voraussetzung, dass…</a:t>
            </a:r>
          </a:p>
          <a:p>
            <a:pPr marL="812800" lvl="2" indent="-368300">
              <a:spcAft>
                <a:spcPts val="600"/>
              </a:spcAft>
              <a:buFontTx/>
              <a:buChar char="&gt;"/>
            </a:pPr>
            <a:r>
              <a:rPr lang="de-CH" noProof="0" dirty="0">
                <a:ea typeface="ＭＳ Ｐゴシック" panose="020B0600070205080204" pitchFamily="34" charset="-128"/>
              </a:rPr>
              <a:t>… sich die Gesamtsituation hinsichtlich Siedlungsstruktur, Landschaft, Baukultur, Kulturland oder Biodiversität verbessert</a:t>
            </a:r>
          </a:p>
          <a:p>
            <a:pPr marL="812800" lvl="2" indent="-368300">
              <a:spcAft>
                <a:spcPts val="600"/>
              </a:spcAft>
              <a:buFontTx/>
              <a:buChar char="&gt;"/>
            </a:pPr>
            <a:r>
              <a:rPr lang="de-CH" noProof="0" dirty="0">
                <a:ea typeface="ＭＳ Ｐゴシック" panose="020B0600070205080204" pitchFamily="34" charset="-128"/>
              </a:rPr>
              <a:t>… quantitative Ausgleichsmassnahmen vorgesehen sind</a:t>
            </a:r>
          </a:p>
          <a:p>
            <a:pPr marL="431800" lvl="1" indent="-342900">
              <a:spcAft>
                <a:spcPts val="600"/>
              </a:spcAft>
              <a:buFontTx/>
              <a:buChar char="&gt;"/>
            </a:pPr>
            <a:r>
              <a:rPr lang="de-CH" noProof="0" dirty="0">
                <a:ea typeface="ＭＳ Ｐゴシック" panose="020B0600070205080204" pitchFamily="34" charset="-128"/>
              </a:rPr>
              <a:t>Anforderungen für die Umsetzung:</a:t>
            </a:r>
          </a:p>
          <a:p>
            <a:pPr marL="812800" lvl="2" indent="-368300">
              <a:spcAft>
                <a:spcPts val="600"/>
              </a:spcAft>
              <a:buFontTx/>
              <a:buChar char="&gt;"/>
            </a:pPr>
            <a:r>
              <a:rPr lang="de-CH" noProof="0" dirty="0">
                <a:ea typeface="ＭＳ Ｐゴシック" panose="020B0600070205080204" pitchFamily="34" charset="-128"/>
              </a:rPr>
              <a:t>Genehmigung der Grundsätze im kantonalen Richtplan</a:t>
            </a:r>
          </a:p>
          <a:p>
            <a:pPr marL="812800" lvl="2" indent="-368300">
              <a:spcAft>
                <a:spcPts val="600"/>
              </a:spcAft>
              <a:buFontTx/>
              <a:buChar char="&gt;"/>
            </a:pPr>
            <a:r>
              <a:rPr lang="de-CH" noProof="0" dirty="0">
                <a:ea typeface="ＭＳ Ｐゴシック" panose="020B0600070205080204" pitchFamily="34" charset="-128"/>
              </a:rPr>
              <a:t>Genehmigung der Gebiete im kantonalen Richtplan</a:t>
            </a:r>
          </a:p>
          <a:p>
            <a:pPr marL="812800" lvl="2" indent="-368300">
              <a:spcAft>
                <a:spcPts val="600"/>
              </a:spcAft>
              <a:buFontTx/>
              <a:buChar char="&gt;"/>
            </a:pPr>
            <a:r>
              <a:rPr lang="de-CH" noProof="0" dirty="0">
                <a:ea typeface="ＭＳ Ｐゴシック" panose="020B0600070205080204" pitchFamily="34" charset="-128"/>
              </a:rPr>
              <a:t>Genehmigung der Planung auf lokaler Ebene</a:t>
            </a:r>
            <a:endParaRPr lang="de-CH" b="1" noProof="0" dirty="0">
              <a:ea typeface="ＭＳ Ｐゴシック" panose="020B0600070205080204" pitchFamily="34" charset="-128"/>
            </a:endParaRPr>
          </a:p>
          <a:p>
            <a:pPr marL="0" indent="0">
              <a:buNone/>
            </a:pPr>
            <a:endParaRPr lang="de-CH" noProof="0" dirty="0">
              <a:ea typeface="ＭＳ Ｐゴシック" panose="020B0600070205080204" pitchFamily="34" charset="-128"/>
            </a:endParaRPr>
          </a:p>
          <a:p>
            <a:pPr marL="0" indent="0">
              <a:buNone/>
            </a:pPr>
            <a:endParaRPr lang="de-CH" noProof="0" dirty="0">
              <a:ea typeface="ＭＳ Ｐゴシック" panose="020B0600070205080204" pitchFamily="34" charset="-128"/>
            </a:endParaRPr>
          </a:p>
          <a:p>
            <a:pPr marL="0" indent="0">
              <a:buNone/>
            </a:pPr>
            <a:endParaRPr lang="de-CH" noProof="0" dirty="0">
              <a:ea typeface="ＭＳ Ｐゴシック" panose="020B0600070205080204" pitchFamily="34" charset="-128"/>
            </a:endParaRPr>
          </a:p>
        </p:txBody>
      </p:sp>
    </p:spTree>
    <p:extLst>
      <p:ext uri="{BB962C8B-B14F-4D97-AF65-F5344CB8AC3E}">
        <p14:creationId xmlns:p14="http://schemas.microsoft.com/office/powerpoint/2010/main" val="1788956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68556-88C9-335A-BF1F-FBAD4ADECD5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76973CE-8068-CDE6-8E52-87584A5C35F8}"/>
              </a:ext>
            </a:extLst>
          </p:cNvPr>
          <p:cNvSpPr>
            <a:spLocks noGrp="1"/>
          </p:cNvSpPr>
          <p:nvPr>
            <p:ph type="title"/>
          </p:nvPr>
        </p:nvSpPr>
        <p:spPr/>
        <p:txBody>
          <a:bodyPr/>
          <a:lstStyle/>
          <a:p>
            <a:pPr marL="447675" indent="-447675">
              <a:tabLst>
                <a:tab pos="447675" algn="l"/>
              </a:tabLst>
            </a:pPr>
            <a:r>
              <a:rPr lang="de-CH" dirty="0">
                <a:solidFill>
                  <a:prstClr val="black"/>
                </a:solidFill>
              </a:rPr>
              <a:t>5</a:t>
            </a:r>
            <a:r>
              <a:rPr lang="de-CH" noProof="0" dirty="0">
                <a:solidFill>
                  <a:prstClr val="black"/>
                </a:solidFill>
              </a:rPr>
              <a:t>.	Gebietsansatz im Besonderen</a:t>
            </a:r>
            <a:br>
              <a:rPr lang="de-CH" noProof="0" dirty="0">
                <a:solidFill>
                  <a:prstClr val="black"/>
                </a:solidFill>
              </a:rPr>
            </a:br>
            <a:endParaRPr lang="de-CH" noProof="0" dirty="0"/>
          </a:p>
        </p:txBody>
      </p:sp>
      <p:sp>
        <p:nvSpPr>
          <p:cNvPr id="3" name="Espace réservé du numéro de diapositive 2">
            <a:extLst>
              <a:ext uri="{FF2B5EF4-FFF2-40B4-BE49-F238E27FC236}">
                <a16:creationId xmlns:a16="http://schemas.microsoft.com/office/drawing/2014/main" id="{3CAC4285-6914-D6B0-DC00-6F50EAB1C6E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D85A7B-7EBF-4E52-9B6E-6D1DFF479678}" type="slidenum">
              <a:rPr kumimoji="0" lang="de-CH" sz="1000" b="0" i="0" u="none" strike="noStrike" kern="1200" cap="none" spc="0" normalizeH="0" baseline="0" noProof="0" smtClean="0">
                <a:ln>
                  <a:noFill/>
                </a:ln>
                <a:solidFill>
                  <a:prstClr val="black"/>
                </a:solidFill>
                <a:effectLst/>
                <a:uLnTx/>
                <a:uFillTx/>
                <a:latin typeface="Arial"/>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de-CH" sz="1000" b="0" i="0" u="none" strike="noStrike" kern="1200" cap="none" spc="0" normalizeH="0" baseline="0" noProof="0" dirty="0">
              <a:ln>
                <a:noFill/>
              </a:ln>
              <a:solidFill>
                <a:prstClr val="black"/>
              </a:solidFill>
              <a:effectLst/>
              <a:uLnTx/>
              <a:uFillTx/>
              <a:latin typeface="Arial"/>
              <a:ea typeface="+mn-ea"/>
              <a:cs typeface="Arial" pitchFamily="34" charset="0"/>
            </a:endParaRPr>
          </a:p>
        </p:txBody>
      </p:sp>
      <p:sp>
        <p:nvSpPr>
          <p:cNvPr id="5" name="Espace réservé du texte 4">
            <a:extLst>
              <a:ext uri="{FF2B5EF4-FFF2-40B4-BE49-F238E27FC236}">
                <a16:creationId xmlns:a16="http://schemas.microsoft.com/office/drawing/2014/main" id="{5F7E8C06-E098-EAED-61B3-5E7A6E5DAAD0}"/>
              </a:ext>
            </a:extLst>
          </p:cNvPr>
          <p:cNvSpPr>
            <a:spLocks noGrp="1"/>
          </p:cNvSpPr>
          <p:nvPr>
            <p:ph type="body" sz="quarter" idx="12"/>
          </p:nvPr>
        </p:nvSpPr>
        <p:spPr/>
        <p:txBody>
          <a:bodyPr/>
          <a:lstStyle/>
          <a:p>
            <a:r>
              <a:rPr lang="de-CH" noProof="0" dirty="0"/>
              <a:t>Anwendung</a:t>
            </a:r>
          </a:p>
        </p:txBody>
      </p:sp>
      <p:sp>
        <p:nvSpPr>
          <p:cNvPr id="8" name="Espace réservé du contenu 5">
            <a:extLst>
              <a:ext uri="{FF2B5EF4-FFF2-40B4-BE49-F238E27FC236}">
                <a16:creationId xmlns:a16="http://schemas.microsoft.com/office/drawing/2014/main" id="{97F02821-E26A-F1FA-CFDD-60EDAC01E57D}"/>
              </a:ext>
            </a:extLst>
          </p:cNvPr>
          <p:cNvSpPr txBox="1">
            <a:spLocks/>
          </p:cNvSpPr>
          <p:nvPr/>
        </p:nvSpPr>
        <p:spPr>
          <a:xfrm>
            <a:off x="609600" y="2276872"/>
            <a:ext cx="11040000" cy="3816424"/>
          </a:xfrm>
          <a:prstGeom prst="rect">
            <a:avLst/>
          </a:prstGeom>
        </p:spPr>
        <p:txBody>
          <a:bodyPr vert="horz" lIns="0" tIns="0" rIns="0" bIns="0" rtlCol="0">
            <a:noAutofit/>
          </a:bodyPr>
          <a:lstStyle>
            <a:lvl1pPr marL="270000" indent="-270000" algn="l" defTabSz="360000" rtl="0" eaLnBrk="1" latinLnBrk="0" hangingPunct="1">
              <a:spcBef>
                <a:spcPct val="20000"/>
              </a:spcBef>
              <a:buClr>
                <a:schemeClr val="tx1"/>
              </a:buClr>
              <a:buSzPct val="100000"/>
              <a:buFont typeface="Arial" pitchFamily="34" charset="0"/>
              <a:buChar char="&gt;"/>
              <a:defRPr sz="2000" kern="1200">
                <a:solidFill>
                  <a:schemeClr val="tx1"/>
                </a:solidFill>
                <a:latin typeface="+mn-lt"/>
                <a:ea typeface="+mn-ea"/>
                <a:cs typeface="Arial" pitchFamily="34" charset="0"/>
              </a:defRPr>
            </a:lvl1pPr>
            <a:lvl2pPr marL="540000" indent="-270000" algn="l" defTabSz="914400" rtl="0" eaLnBrk="1" latinLnBrk="0" hangingPunct="1">
              <a:spcBef>
                <a:spcPct val="20000"/>
              </a:spcBef>
              <a:buClr>
                <a:schemeClr val="tx1">
                  <a:lumMod val="50000"/>
                  <a:lumOff val="50000"/>
                </a:schemeClr>
              </a:buClr>
              <a:buFont typeface="Arial" pitchFamily="34" charset="0"/>
              <a:buChar char="&gt;"/>
              <a:defRPr sz="2000" kern="1200">
                <a:solidFill>
                  <a:schemeClr val="tx1"/>
                </a:solidFill>
                <a:latin typeface="+mn-lt"/>
                <a:ea typeface="+mn-ea"/>
                <a:cs typeface="Arial" pitchFamily="34" charset="0"/>
              </a:defRPr>
            </a:lvl2pPr>
            <a:lvl3pPr marL="810000" indent="-270000" algn="l" defTabSz="914400" rtl="0" eaLnBrk="1" latinLnBrk="0" hangingPunct="1">
              <a:spcBef>
                <a:spcPct val="20000"/>
              </a:spcBef>
              <a:buClr>
                <a:schemeClr val="bg1">
                  <a:lumMod val="75000"/>
                </a:schemeClr>
              </a:buClr>
              <a:buFont typeface="Arial" pitchFamily="34" charset="0"/>
              <a:buChar char="&gt;"/>
              <a:defRPr sz="2000" kern="1200">
                <a:solidFill>
                  <a:schemeClr val="tx1"/>
                </a:solidFill>
                <a:latin typeface="+mn-lt"/>
                <a:ea typeface="+mn-ea"/>
                <a:cs typeface="Arial" pitchFamily="34" charset="0"/>
              </a:defRPr>
            </a:lvl3pPr>
            <a:lvl4pPr marL="1080000" indent="-270000" algn="l" defTabSz="914400" rtl="0" eaLnBrk="1" latinLnBrk="0" hangingPunct="1">
              <a:spcBef>
                <a:spcPct val="20000"/>
              </a:spcBef>
              <a:buClr>
                <a:schemeClr val="bg1">
                  <a:lumMod val="75000"/>
                </a:schemeClr>
              </a:buClr>
              <a:buFont typeface="Arial" pitchFamily="34" charset="0"/>
              <a:buChar char="&gt;"/>
              <a:defRPr sz="2000" kern="1200">
                <a:solidFill>
                  <a:schemeClr val="tx1"/>
                </a:solidFill>
                <a:latin typeface="+mn-lt"/>
                <a:ea typeface="+mn-ea"/>
                <a:cs typeface="Arial" pitchFamily="34" charset="0"/>
              </a:defRPr>
            </a:lvl4pPr>
            <a:lvl5pPr marL="1350000" indent="-270000" algn="l" defTabSz="914400" rtl="0" eaLnBrk="1" latinLnBrk="0" hangingPunct="1">
              <a:spcBef>
                <a:spcPct val="20000"/>
              </a:spcBef>
              <a:buClr>
                <a:schemeClr val="bg1">
                  <a:lumMod val="75000"/>
                </a:schemeClr>
              </a:buClr>
              <a:buFont typeface="Arial" pitchFamily="34" charset="0"/>
              <a:buChar char="&gt;"/>
              <a:defRPr sz="2000" kern="120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31800" marR="0" lvl="1" indent="-342900" algn="l" defTabSz="914400" rtl="0" eaLnBrk="1" fontAlgn="auto" latinLnBrk="0" hangingPunct="1">
              <a:lnSpc>
                <a:spcPct val="100000"/>
              </a:lnSpc>
              <a:spcBef>
                <a:spcPct val="20000"/>
              </a:spcBef>
              <a:spcAft>
                <a:spcPts val="600"/>
              </a:spcAft>
              <a:buClr>
                <a:prstClr val="black">
                  <a:lumMod val="50000"/>
                  <a:lumOff val="50000"/>
                </a:prstClr>
              </a:buClr>
              <a:buSzPct val="100000"/>
              <a:buFontTx/>
              <a:buChar char="&gt;"/>
              <a:tabLst/>
              <a:defRPr/>
            </a:pPr>
            <a:r>
              <a:rPr kumimoji="0" lang="de-CH" sz="1800" b="0" i="0" u="none" strike="noStrike" kern="1200" cap="none" spc="0" normalizeH="0" baseline="0" noProof="0" dirty="0">
                <a:ln>
                  <a:noFill/>
                </a:ln>
                <a:solidFill>
                  <a:prstClr val="black"/>
                </a:solidFill>
                <a:effectLst/>
                <a:uLnTx/>
                <a:uFillTx/>
                <a:latin typeface="Arial"/>
                <a:ea typeface="ＭＳ Ｐゴシック" panose="020B0600070205080204" pitchFamily="34" charset="-128"/>
                <a:cs typeface="Arial" pitchFamily="34" charset="0"/>
              </a:rPr>
              <a:t>Förderung des nachhaltigen Tourismus</a:t>
            </a:r>
          </a:p>
          <a:p>
            <a:pPr marL="431800" marR="0" lvl="1" indent="-342900" algn="l" defTabSz="914400" rtl="0" eaLnBrk="1" fontAlgn="auto" latinLnBrk="0" hangingPunct="1">
              <a:lnSpc>
                <a:spcPct val="100000"/>
              </a:lnSpc>
              <a:spcBef>
                <a:spcPct val="20000"/>
              </a:spcBef>
              <a:spcAft>
                <a:spcPts val="600"/>
              </a:spcAft>
              <a:buClr>
                <a:prstClr val="black">
                  <a:lumMod val="50000"/>
                  <a:lumOff val="50000"/>
                </a:prstClr>
              </a:buClr>
              <a:buSzPct val="100000"/>
              <a:buFontTx/>
              <a:buChar char="&gt;"/>
              <a:tabLst/>
              <a:defRPr/>
            </a:pPr>
            <a:r>
              <a:rPr kumimoji="0" lang="de-CH" sz="1800" b="0" i="0" u="none" strike="noStrike" kern="1200" cap="none" spc="0" normalizeH="0" baseline="0" noProof="0" dirty="0">
                <a:ln>
                  <a:noFill/>
                </a:ln>
                <a:solidFill>
                  <a:prstClr val="black"/>
                </a:solidFill>
                <a:effectLst/>
                <a:uLnTx/>
                <a:uFillTx/>
                <a:latin typeface="Arial"/>
                <a:ea typeface="ＭＳ Ｐゴシック" panose="020B0600070205080204" pitchFamily="34" charset="-128"/>
                <a:cs typeface="Arial" pitchFamily="34" charset="0"/>
              </a:rPr>
              <a:t>Schaffung neuer Wohnungen ausserhalb der Bauzone in ungenutzten Gebäuden?</a:t>
            </a:r>
          </a:p>
          <a:p>
            <a:pPr marL="812800" lvl="2" indent="-368300">
              <a:lnSpc>
                <a:spcPct val="80000"/>
              </a:lnSpc>
              <a:spcAft>
                <a:spcPts val="600"/>
              </a:spcAft>
              <a:buClr>
                <a:prstClr val="white">
                  <a:lumMod val="75000"/>
                </a:prstClr>
              </a:buClr>
              <a:buSzPct val="100000"/>
              <a:buFontTx/>
              <a:buChar char="&gt;"/>
            </a:pPr>
            <a:r>
              <a:rPr lang="de-CH" sz="1800" noProof="0" dirty="0">
                <a:solidFill>
                  <a:prstClr val="black"/>
                </a:solidFill>
                <a:latin typeface="Arial"/>
                <a:ea typeface="ＭＳ Ｐゴシック" panose="020B0600070205080204" pitchFamily="34" charset="-128"/>
              </a:rPr>
              <a:t>Konzentration der Wohnbebauung und -erhaltung in erster Linie auf Bauzonen mit guter Anbindung an den öffentlichen Verkehr</a:t>
            </a:r>
          </a:p>
          <a:p>
            <a:pPr marL="812800" lvl="2" indent="-368300">
              <a:lnSpc>
                <a:spcPct val="80000"/>
              </a:lnSpc>
              <a:spcAft>
                <a:spcPts val="600"/>
              </a:spcAft>
              <a:buClr>
                <a:prstClr val="white">
                  <a:lumMod val="75000"/>
                </a:prstClr>
              </a:buClr>
              <a:buSzPct val="100000"/>
              <a:buFontTx/>
              <a:buChar char="&gt;"/>
            </a:pPr>
            <a:r>
              <a:rPr lang="de-CH" sz="1800" noProof="0" dirty="0">
                <a:solidFill>
                  <a:prstClr val="black"/>
                </a:solidFill>
                <a:latin typeface="Arial"/>
                <a:ea typeface="ＭＳ Ｐゴシック" panose="020B0600070205080204" pitchFamily="34" charset="-128"/>
              </a:rPr>
              <a:t>Gewährleistung einer Verbesserung der Gesamtsituation der Siedlungsstruktur</a:t>
            </a:r>
          </a:p>
          <a:p>
            <a:pPr marL="1168400" lvl="2" indent="-355600">
              <a:spcAft>
                <a:spcPts val="600"/>
              </a:spcAft>
              <a:buClr>
                <a:prstClr val="white">
                  <a:lumMod val="75000"/>
                </a:prstClr>
              </a:buClr>
              <a:buSzPct val="100000"/>
              <a:buFontTx/>
              <a:buChar char="&gt;"/>
            </a:pPr>
            <a:r>
              <a:rPr lang="de-CH" sz="1800" noProof="0" dirty="0">
                <a:solidFill>
                  <a:prstClr val="black"/>
                </a:solidFill>
                <a:latin typeface="Arial"/>
                <a:ea typeface="ＭＳ Ｐゴシック" panose="020B0600070205080204" pitchFamily="34" charset="-128"/>
              </a:rPr>
              <a:t>Dieses Kriterium scheint nur dann erfüllt zu sein, wenn der Wohnungszuwachs in einer Gemeinde geplant ist, die einen Bevölkerungsrückgang verzeichnet</a:t>
            </a:r>
          </a:p>
          <a:p>
            <a:pPr marL="812800" lvl="2" indent="-368300">
              <a:lnSpc>
                <a:spcPct val="80000"/>
              </a:lnSpc>
              <a:spcAft>
                <a:spcPts val="600"/>
              </a:spcAft>
              <a:buClr>
                <a:prstClr val="white">
                  <a:lumMod val="75000"/>
                </a:prstClr>
              </a:buClr>
              <a:buSzPct val="100000"/>
              <a:buFontTx/>
              <a:buChar char="&gt;"/>
            </a:pPr>
            <a:r>
              <a:rPr lang="de-CH" sz="1800" noProof="0" dirty="0">
                <a:solidFill>
                  <a:prstClr val="black"/>
                </a:solidFill>
                <a:highlight>
                  <a:srgbClr val="FFFF00"/>
                </a:highlight>
                <a:latin typeface="Arial"/>
                <a:ea typeface="ＭＳ Ｐゴシック" panose="020B0600070205080204" pitchFamily="34" charset="-128"/>
              </a:rPr>
              <a:t>Einhaltung der im kantonalen Richtplan festgelegten Grundsätze und quantitativen Rahmenbedingungen</a:t>
            </a:r>
          </a:p>
          <a:p>
            <a:pPr marL="812800" lvl="2" indent="-368300">
              <a:lnSpc>
                <a:spcPct val="80000"/>
              </a:lnSpc>
              <a:spcAft>
                <a:spcPts val="600"/>
              </a:spcAft>
              <a:buClr>
                <a:prstClr val="white">
                  <a:lumMod val="75000"/>
                </a:prstClr>
              </a:buClr>
              <a:buSzPct val="100000"/>
              <a:buFontTx/>
              <a:buChar char="&gt;"/>
            </a:pPr>
            <a:r>
              <a:rPr lang="de-CH" sz="1800" noProof="0" dirty="0">
                <a:solidFill>
                  <a:prstClr val="black"/>
                </a:solidFill>
                <a:highlight>
                  <a:srgbClr val="FFFF00"/>
                </a:highlight>
                <a:latin typeface="Arial"/>
                <a:ea typeface="ＭＳ Ｐゴシック" panose="020B0600070205080204" pitchFamily="34" charset="-128"/>
              </a:rPr>
              <a:t>Einhaltung der Ziele und Grundsätze der Raumplanung (Art. 1 und 3 RPG)</a:t>
            </a:r>
          </a:p>
          <a:p>
            <a:pPr marL="812800" lvl="2" indent="-368300">
              <a:lnSpc>
                <a:spcPct val="80000"/>
              </a:lnSpc>
              <a:spcAft>
                <a:spcPts val="600"/>
              </a:spcAft>
              <a:buClr>
                <a:prstClr val="white">
                  <a:lumMod val="75000"/>
                </a:prstClr>
              </a:buClr>
              <a:buSzPct val="100000"/>
              <a:buFontTx/>
              <a:buChar char="&gt;"/>
            </a:pPr>
            <a:r>
              <a:rPr lang="de-CH" sz="1800" noProof="0" dirty="0">
                <a:solidFill>
                  <a:prstClr val="black"/>
                </a:solidFill>
                <a:latin typeface="Arial"/>
                <a:ea typeface="ＭＳ Ｐゴシック" panose="020B0600070205080204" pitchFamily="34" charset="-128"/>
              </a:rPr>
              <a:t>Gemeinden, welche die Rahmenbedingungen erfüllen, entscheiden, ob sie ihre Bevölkerung ausserhalb der Bauzone auf dem Niveau von 2019 (Referenzjahr) halten möchten</a:t>
            </a:r>
          </a:p>
        </p:txBody>
      </p:sp>
    </p:spTree>
    <p:extLst>
      <p:ext uri="{BB962C8B-B14F-4D97-AF65-F5344CB8AC3E}">
        <p14:creationId xmlns:p14="http://schemas.microsoft.com/office/powerpoint/2010/main" val="39320099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z5eTB_X_DUu.U4LnlId1T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8KLxNwCEgkKUMKi5gbYod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b8K5ZLzVdUa6ykFftSKGv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rugT1K4SvUevdVpXGp1tJ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z5eTB_X_DUu.U4LnlId1T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8KLxNwCEgkKUMKi5gbYod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b8K5ZLzVdUa6ykFftSKGv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rugT1K4SvUevdVpXGp1tJ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z5eTB_X_DUu.U4LnlId1T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z5eTB_X_DUu.U4LnlId1TA"/>
</p:tagLst>
</file>

<file path=ppt/theme/theme1.xml><?xml version="1.0" encoding="utf-8"?>
<a:theme xmlns:a="http://schemas.openxmlformats.org/drawingml/2006/main" name="SITel">
  <a:themeElements>
    <a:clrScheme name="SITel">
      <a:dk1>
        <a:sysClr val="windowText" lastClr="000000"/>
      </a:dk1>
      <a:lt1>
        <a:sysClr val="window" lastClr="FFFFFF"/>
      </a:lt1>
      <a:dk2>
        <a:srgbClr val="777777"/>
      </a:dk2>
      <a:lt2>
        <a:srgbClr val="C0C0C0"/>
      </a:lt2>
      <a:accent1>
        <a:srgbClr val="DFD5F2"/>
      </a:accent1>
      <a:accent2>
        <a:srgbClr val="A183D8"/>
      </a:accent2>
      <a:accent3>
        <a:srgbClr val="6639B7"/>
      </a:accent3>
      <a:accent4>
        <a:srgbClr val="331C5B"/>
      </a:accent4>
      <a:accent5>
        <a:srgbClr val="1C0F33"/>
      </a:accent5>
      <a:accent6>
        <a:srgbClr val="C0C0C0"/>
      </a:accent6>
      <a:hlink>
        <a:srgbClr val="6639B7"/>
      </a:hlink>
      <a:folHlink>
        <a:srgbClr val="A183D8"/>
      </a:folHlink>
    </a:clrScheme>
    <a:fontScheme name="SITel PowerPoi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nchor="ctr" anchorCtr="0">
        <a:spAutoFit/>
      </a:bodyPr>
      <a:lstStyle>
        <a:defPPr>
          <a:defRPr dirty="0" smtClean="0"/>
        </a:defPPr>
      </a:lstStyle>
    </a:txDef>
  </a:objectDefaults>
  <a:extraClrSchemeLst/>
  <a:extLst>
    <a:ext uri="{05A4C25C-085E-4340-85A3-A5531E510DB2}">
      <thm15:themeFamily xmlns:thm15="http://schemas.microsoft.com/office/thememl/2012/main" name="Présentation1" id="{80D9135C-4281-496E-B73F-1467522A435A}" vid="{9BF0F6F3-220D-41C5-8264-5B5CA52051E6}"/>
    </a:ext>
  </a:extLst>
</a:theme>
</file>

<file path=ppt/theme/theme2.xml><?xml version="1.0" encoding="utf-8"?>
<a:theme xmlns:a="http://schemas.openxmlformats.org/drawingml/2006/main" name="1_SITel">
  <a:themeElements>
    <a:clrScheme name="SITel">
      <a:dk1>
        <a:sysClr val="windowText" lastClr="000000"/>
      </a:dk1>
      <a:lt1>
        <a:sysClr val="window" lastClr="FFFFFF"/>
      </a:lt1>
      <a:dk2>
        <a:srgbClr val="777777"/>
      </a:dk2>
      <a:lt2>
        <a:srgbClr val="C0C0C0"/>
      </a:lt2>
      <a:accent1>
        <a:srgbClr val="DFD5F2"/>
      </a:accent1>
      <a:accent2>
        <a:srgbClr val="A183D8"/>
      </a:accent2>
      <a:accent3>
        <a:srgbClr val="6639B7"/>
      </a:accent3>
      <a:accent4>
        <a:srgbClr val="331C5B"/>
      </a:accent4>
      <a:accent5>
        <a:srgbClr val="1C0F33"/>
      </a:accent5>
      <a:accent6>
        <a:srgbClr val="C0C0C0"/>
      </a:accent6>
      <a:hlink>
        <a:srgbClr val="6639B7"/>
      </a:hlink>
      <a:folHlink>
        <a:srgbClr val="A183D8"/>
      </a:folHlink>
    </a:clrScheme>
    <a:fontScheme name="SITel PowerPoi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nchor="ctr" anchorCtr="0">
        <a:spAutoFit/>
      </a:bodyPr>
      <a:lstStyle>
        <a:defPPr>
          <a:defRPr dirty="0" smtClean="0"/>
        </a:defPPr>
      </a:lstStyle>
    </a:txDef>
  </a:objectDefaults>
  <a:extraClrSchemeLst/>
  <a:extLst>
    <a:ext uri="{05A4C25C-085E-4340-85A3-A5531E510DB2}">
      <thm15:themeFamily xmlns:thm15="http://schemas.microsoft.com/office/thememl/2012/main" name="Présentation1" id="{80D9135C-4281-496E-B73F-1467522A435A}" vid="{9BF0F6F3-220D-41C5-8264-5B5CA52051E6}"/>
    </a:ext>
  </a:extLst>
</a:theme>
</file>

<file path=ppt/theme/theme3.xml><?xml version="1.0" encoding="utf-8"?>
<a:theme xmlns:a="http://schemas.openxmlformats.org/drawingml/2006/main" name="Thème Office">
  <a:themeElements>
    <a:clrScheme name="SITel">
      <a:dk1>
        <a:sysClr val="windowText" lastClr="000000"/>
      </a:dk1>
      <a:lt1>
        <a:sysClr val="window" lastClr="FFFFFF"/>
      </a:lt1>
      <a:dk2>
        <a:srgbClr val="777777"/>
      </a:dk2>
      <a:lt2>
        <a:srgbClr val="C0C0C0"/>
      </a:lt2>
      <a:accent1>
        <a:srgbClr val="DFD5F2"/>
      </a:accent1>
      <a:accent2>
        <a:srgbClr val="A183D8"/>
      </a:accent2>
      <a:accent3>
        <a:srgbClr val="6639B7"/>
      </a:accent3>
      <a:accent4>
        <a:srgbClr val="331C5B"/>
      </a:accent4>
      <a:accent5>
        <a:srgbClr val="1C0F33"/>
      </a:accent5>
      <a:accent6>
        <a:srgbClr val="C0C0C0"/>
      </a:accent6>
      <a:hlink>
        <a:srgbClr val="6639B7"/>
      </a:hlink>
      <a:folHlink>
        <a:srgbClr val="A183D8"/>
      </a:folHlink>
    </a:clrScheme>
    <a:fontScheme name="SITel PowerPoi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SITel">
      <a:dk1>
        <a:sysClr val="windowText" lastClr="000000"/>
      </a:dk1>
      <a:lt1>
        <a:sysClr val="window" lastClr="FFFFFF"/>
      </a:lt1>
      <a:dk2>
        <a:srgbClr val="777777"/>
      </a:dk2>
      <a:lt2>
        <a:srgbClr val="C0C0C0"/>
      </a:lt2>
      <a:accent1>
        <a:srgbClr val="DFD5F2"/>
      </a:accent1>
      <a:accent2>
        <a:srgbClr val="A183D8"/>
      </a:accent2>
      <a:accent3>
        <a:srgbClr val="6639B7"/>
      </a:accent3>
      <a:accent4>
        <a:srgbClr val="331C5B"/>
      </a:accent4>
      <a:accent5>
        <a:srgbClr val="1C0F33"/>
      </a:accent5>
      <a:accent6>
        <a:srgbClr val="C0C0C0"/>
      </a:accent6>
      <a:hlink>
        <a:srgbClr val="6639B7"/>
      </a:hlink>
      <a:folHlink>
        <a:srgbClr val="A183D8"/>
      </a:folHlink>
    </a:clrScheme>
    <a:fontScheme name="SITel PowerPoi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smi xmlns="d3563df7-ac78-49b5-b08e-b5fd8204fd93">Modèle PowerPoint 16:9 FR</psmi>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479355B37772E4E8CFD2F41AB04D58B" ma:contentTypeVersion="" ma:contentTypeDescription="Crée un document." ma:contentTypeScope="" ma:versionID="a446d56eb7872644cbc1bc12f511bcf5">
  <xsd:schema xmlns:xsd="http://www.w3.org/2001/XMLSchema" xmlns:xs="http://www.w3.org/2001/XMLSchema" xmlns:p="http://schemas.microsoft.com/office/2006/metadata/properties" xmlns:ns2="d3563df7-ac78-49b5-b08e-b5fd8204fd93" targetNamespace="http://schemas.microsoft.com/office/2006/metadata/properties" ma:root="true" ma:fieldsID="35d686d13b53ec0331c714f901aa6e09" ns2:_="">
    <xsd:import namespace="d3563df7-ac78-49b5-b08e-b5fd8204fd93"/>
    <xsd:element name="properties">
      <xsd:complexType>
        <xsd:sequence>
          <xsd:element name="documentManagement">
            <xsd:complexType>
              <xsd:all>
                <xsd:element ref="ns2:psmi"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563df7-ac78-49b5-b08e-b5fd8204fd93" elementFormDefault="qualified">
    <xsd:import namespace="http://schemas.microsoft.com/office/2006/documentManagement/types"/>
    <xsd:import namespace="http://schemas.microsoft.com/office/infopath/2007/PartnerControls"/>
    <xsd:element name="psmi" ma:index="8" nillable="true" ma:displayName="Texte" ma:internalName="psmi">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CBB7A75-D0F5-4048-AEB3-12494C0FE0EA}">
  <ds:schemaRefs>
    <ds:schemaRef ds:uri="http://schemas.microsoft.com/office/2006/metadata/properties"/>
    <ds:schemaRef ds:uri="http://schemas.microsoft.com/office/infopath/2007/PartnerControls"/>
    <ds:schemaRef ds:uri="d3563df7-ac78-49b5-b08e-b5fd8204fd93"/>
  </ds:schemaRefs>
</ds:datastoreItem>
</file>

<file path=customXml/itemProps2.xml><?xml version="1.0" encoding="utf-8"?>
<ds:datastoreItem xmlns:ds="http://schemas.openxmlformats.org/officeDocument/2006/customXml" ds:itemID="{6D450FA0-8E44-45BE-87AC-75110B5E7C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563df7-ac78-49b5-b08e-b5fd8204fd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D3B0D60-74D2-49CF-9A7C-6D4FAA8C9DF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Modèle PowerPoint 16-9 FR</Template>
  <TotalTime>0</TotalTime>
  <Words>1154</Words>
  <Application>Microsoft Office PowerPoint</Application>
  <PresentationFormat>Breitbild</PresentationFormat>
  <Paragraphs>123</Paragraphs>
  <Slides>13</Slides>
  <Notes>2</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13</vt:i4>
      </vt:variant>
    </vt:vector>
  </HeadingPairs>
  <TitlesOfParts>
    <vt:vector size="20" baseType="lpstr">
      <vt:lpstr>ＭＳ Ｐゴシック</vt:lpstr>
      <vt:lpstr>Arial</vt:lpstr>
      <vt:lpstr>Roboto</vt:lpstr>
      <vt:lpstr>Symbol</vt:lpstr>
      <vt:lpstr>Wingdings</vt:lpstr>
      <vt:lpstr>SITel</vt:lpstr>
      <vt:lpstr>1_SITel</vt:lpstr>
      <vt:lpstr>Bundesgesetz über die Raumplanung, zweite Etappe der Revision (RPG 2)</vt:lpstr>
      <vt:lpstr>Übersicht</vt:lpstr>
      <vt:lpstr>1. Grundprinzipien der Raumplanung</vt:lpstr>
      <vt:lpstr>1. Grundprinzipien der Raumplanung</vt:lpstr>
      <vt:lpstr>2. Bewilligungsfähigkeit von neuem Wohnraum ausserhalb der Bauzone</vt:lpstr>
      <vt:lpstr>2. Bewilligungsfähigkeit von neuem Wohnraum ausserhalb der Bauzone</vt:lpstr>
      <vt:lpstr>2. Bewilligungsfähigkeit von neuem Wohnraum ausserhalb der Bauzone </vt:lpstr>
      <vt:lpstr>2. Bewilligungsfähigkeit von neuem Wohnraum ausserhalb der Bauzone </vt:lpstr>
      <vt:lpstr>2. Bewilligungsfähigkeit von neuem Wohnraum ausserhalb der Bauzone </vt:lpstr>
      <vt:lpstr>3. Entstehung des RPG 2 </vt:lpstr>
      <vt:lpstr>4. Neuheiten von RPG 2  </vt:lpstr>
      <vt:lpstr>4. Neuheiten von RPG 2  </vt:lpstr>
      <vt:lpstr>5. Gebietsansatz im Besonderen </vt:lpstr>
    </vt:vector>
  </TitlesOfParts>
  <Manager/>
  <Company>EtatFr - StaatFr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Jacobi Roxanne</dc:creator>
  <cp:keywords>Modèle;Microsoft PowerPoint;SITel;Exemples</cp:keywords>
  <cp:lastModifiedBy>Ruth Walter</cp:lastModifiedBy>
  <cp:revision>111</cp:revision>
  <cp:lastPrinted>2011-06-08T08:02:45Z</cp:lastPrinted>
  <dcterms:created xsi:type="dcterms:W3CDTF">2024-09-02T12:47:39Z</dcterms:created>
  <dcterms:modified xsi:type="dcterms:W3CDTF">2026-09-11T21:33:07Z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0x0101008479355B37772E4E8CFD2F41AB04D58B</vt:lpwstr>
  </property>
  <property fmtid="{D5CDD505-2E9C-101B-9397-08002B2CF9AE}" pid="3" name="MSIP_Label_84632a45-2c5b-48ac-84ab-9b136753159c_Enabled">
    <vt:lpwstr>true</vt:lpwstr>
  </property>
  <property fmtid="{D5CDD505-2E9C-101B-9397-08002B2CF9AE}" pid="4" name="MSIP_Label_84632a45-2c5b-48ac-84ab-9b136753159c_SetDate">
    <vt:lpwstr>2026-08-27T13:00:01Z</vt:lpwstr>
  </property>
  <property fmtid="{D5CDD505-2E9C-101B-9397-08002B2CF9AE}" pid="5" name="MSIP_Label_84632a45-2c5b-48ac-84ab-9b136753159c_Method">
    <vt:lpwstr>Standard</vt:lpwstr>
  </property>
  <property fmtid="{D5CDD505-2E9C-101B-9397-08002B2CF9AE}" pid="6" name="MSIP_Label_84632a45-2c5b-48ac-84ab-9b136753159c_Name">
    <vt:lpwstr>Intern</vt:lpwstr>
  </property>
  <property fmtid="{D5CDD505-2E9C-101B-9397-08002B2CF9AE}" pid="7" name="MSIP_Label_84632a45-2c5b-48ac-84ab-9b136753159c_SiteId">
    <vt:lpwstr>d6a1cf8c-768e-4187-a738-b6e50c4deb4a</vt:lpwstr>
  </property>
  <property fmtid="{D5CDD505-2E9C-101B-9397-08002B2CF9AE}" pid="8" name="MSIP_Label_84632a45-2c5b-48ac-84ab-9b136753159c_ActionId">
    <vt:lpwstr>eb9a7fb6-5599-454e-8215-c30385492a81</vt:lpwstr>
  </property>
  <property fmtid="{D5CDD505-2E9C-101B-9397-08002B2CF9AE}" pid="9" name="MSIP_Label_84632a45-2c5b-48ac-84ab-9b136753159c_ContentBits">
    <vt:lpwstr>0</vt:lpwstr>
  </property>
  <property fmtid="{D5CDD505-2E9C-101B-9397-08002B2CF9AE}" pid="10" name="MSIP_Label_84632a45-2c5b-48ac-84ab-9b136753159c_Tag">
    <vt:lpwstr>10, 3, 0, 1</vt:lpwstr>
  </property>
</Properties>
</file>